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5" r:id="rId2"/>
    <p:sldId id="521" r:id="rId3"/>
    <p:sldId id="557" r:id="rId4"/>
    <p:sldId id="534" r:id="rId5"/>
    <p:sldId id="573" r:id="rId6"/>
    <p:sldId id="574" r:id="rId7"/>
    <p:sldId id="578" r:id="rId8"/>
    <p:sldId id="575" r:id="rId9"/>
    <p:sldId id="576" r:id="rId10"/>
    <p:sldId id="577" r:id="rId11"/>
    <p:sldId id="580" r:id="rId12"/>
    <p:sldId id="579" r:id="rId13"/>
    <p:sldId id="570" r:id="rId14"/>
    <p:sldId id="571" r:id="rId15"/>
    <p:sldId id="582" r:id="rId16"/>
    <p:sldId id="584" r:id="rId17"/>
    <p:sldId id="527" r:id="rId18"/>
    <p:sldId id="528" r:id="rId19"/>
    <p:sldId id="525" r:id="rId20"/>
    <p:sldId id="533" r:id="rId21"/>
    <p:sldId id="490" r:id="rId22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0" d="100"/>
          <a:sy n="40" d="100"/>
        </p:scale>
        <p:origin x="1842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50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08644-714A-F168-415D-D2AFA93A7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55B382-BFFE-006C-21EB-92CD72120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F517D03-C12E-2049-B461-39571D034F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AFE4E4-7D46-7A03-7363-FD318399F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74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F2977-ED1F-34BC-D260-650FB9A74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5BAE7FE-8CD7-0534-FB96-5963BCA79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EE4ABD2-9B28-196D-667B-13151D5AA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0912CA2-5F69-6148-28C8-DC19FF126E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752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71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32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CC084-BEC5-307E-7911-D67863C6B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FF98C92-E05F-9D1A-91D1-DBE40707C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22662C-D776-EFE3-B238-BDDE38FC8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AA00AF7-1AA2-7FA0-A513-C09221ECAE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052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95C23-BD00-7C4E-D36E-E02A4E16D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883B38B-BDD1-6C4D-155F-0E36C7DE4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B0260E8-E737-B02D-B055-1AC703BAEB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D4D81D2-4AEB-74FF-2377-DCBE79212A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001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59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2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354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8636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63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2D757-48DF-BA56-5BFC-71E42EDE8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E9FE50-1D24-229E-7DAB-D45684D6C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1492BD-555B-54C1-95AD-2423F06378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0D56FE-42FA-5E9D-DBA3-0B61A2F9B9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162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7430F-6FEB-F334-BBF4-731F96F7B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35F59BE-F115-28DD-FAA1-E46FF5FBA0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3134134-22BF-1022-4F45-9FC6C7B26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FD83E84-2A12-B86D-1B72-A51C0CD195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037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4C910-0ABA-C21E-C53A-8A9EF4A5B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4DC4EF1-C287-8B00-18C0-4351CDF887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B83238-1E3E-969F-49DC-AEF542DD1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C8C9C4-E7F5-6239-75EB-EBE4CA4647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44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C0C32-18E5-EFBC-FDE0-9EF4B936D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CE5DF70-8B80-A213-6592-A414AFAA34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2FF216D-A16A-DADE-6709-71192EBD07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2C78EE0-CAAA-F3AF-64C1-FB6EF88258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67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8A052-75B2-4911-002A-517E9A447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D7D16DE-B20B-7778-FEE0-F6116FCE50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546E766-29D0-5EA8-3E52-3F2801884C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0FAA2F-D96A-DC3A-130F-9F3AD6FC1E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300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7ABB4-400F-0499-3234-2477BC62A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37C1CCF-BA72-9CFC-0238-711247471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D75AF44-6E6A-DB0E-FC4F-81D0AC9D6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55F93A-83AA-ECF9-2EE4-CB6B37265B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411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0976-B191-4BD9-AC96-E58735C0DC19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B7A6-797A-47F1-8614-012A659FF379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83D53-5796-4CEE-B007-DE9FB4FDA132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92F13-749C-45BE-B351-5159F464B42D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8D85-01ED-4D09-9AC1-B8E439238271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20A-8408-4D66-B49A-1F3A09E373DC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4317-3E73-449A-81C0-A723E107A15A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C974-8DF4-49DB-8B23-5D6B00F59DE8}" type="datetime1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1224-3716-4FAB-B08B-8CEF5A9999A0}" type="datetime1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DB5-99BF-4B62-879E-7FFCE48928B6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DD8F-00AB-455F-A79F-A7A0B0A83884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D6F51-29EB-4373-A254-5A3A675A6979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CF95-A85F-98D5-6F64-213CFEE83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3B95458-6ABF-CF6C-40BB-50F78A7539A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8F3FB3B-8700-EB2F-2840-F1D99C6A238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8CF9F3F-7106-BA5C-748D-DC6D9F57429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6D8DEE01-D160-BE0A-F2A2-8DD53B10E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3AC74181-9E7D-888B-C22D-9D89A27A0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EF45E05-B9E6-22F5-3E26-5F771E3D7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CD3C4D8D-93A6-BAB0-92B3-85585F71CE47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2241085C-E9C3-B315-CA82-FCF549BAB41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C76DF6F-9CFD-AE85-BBE6-597DF7C0EAF0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E8910A2-C78A-8347-1339-8619A51AA228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Redirecionamento entrada e saída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&gt; &lt;nome do arquivo&gt;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(salva o resultado do comando “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no arquivo)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echo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“texto” &gt;&gt; &lt;nome do arquivo&gt; 			(acrescenta texto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noarquivo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indicado 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sort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 &lt;nome do arquivo&gt;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(ordena o conteúdo o arquivo)</a:t>
            </a:r>
          </a:p>
        </p:txBody>
      </p:sp>
    </p:spTree>
    <p:extLst>
      <p:ext uri="{BB962C8B-B14F-4D97-AF65-F5344CB8AC3E}">
        <p14:creationId xmlns:p14="http://schemas.microsoft.com/office/powerpoint/2010/main" val="291413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976AC-0B66-FCB9-B76A-63CE258BE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40D84E-F97D-EEB1-D7D7-BEF11BBB2AC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E26DF7A-CA34-DC2F-FE52-B2BD76F36DB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33A0E27-9B10-B1C8-F268-79A2BD1641BE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893846A3-70FE-E760-ED98-0C3216F8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6BDEFC5C-0F00-67C6-9CB3-EBF90EF4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700FDDC-8B87-B951-BEAE-548A134A2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06AD0E25-606D-3991-05DD-52222F11ECC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90A71053-F749-49FB-C040-18A45ABFC339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2D6D279F-4A08-CAA5-177D-35A020A055D4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62469C-B7B7-0BBF-2C73-474D9BE6454C}"/>
              </a:ext>
            </a:extLst>
          </p:cNvPr>
          <p:cNvSpPr txBox="1"/>
          <p:nvPr/>
        </p:nvSpPr>
        <p:spPr>
          <a:xfrm>
            <a:off x="1024564" y="2538658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pt-BR" sz="60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Criar e listar arquivos (vazios ou não vazios)</a:t>
            </a:r>
          </a:p>
          <a:p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&gt; &lt;nome do arquivo&gt;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(cria um arquivo com conteúdo vazio)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echo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“texto” &gt; &lt;nome do arquivo&gt; 			(cria um arquivo com conteúdo “texto no conteúdo)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&lt;nome do arquivo&gt;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(lista conteúdo do arquivo)</a:t>
            </a:r>
          </a:p>
        </p:txBody>
      </p:sp>
    </p:spTree>
    <p:extLst>
      <p:ext uri="{BB962C8B-B14F-4D97-AF65-F5344CB8AC3E}">
        <p14:creationId xmlns:p14="http://schemas.microsoft.com/office/powerpoint/2010/main" val="4641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5E4E0-216E-F209-BDC6-7CD0D61EC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5FE737D-1A33-444F-9C4D-C30125C3206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C9EE6A1-5345-014A-C79C-E2A12069DC7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218BD51-3CBC-A2D8-67B5-3ED32C131F1F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764D01E5-CF1F-72E9-4B3D-53BAB5F35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F2B5452B-055D-8980-00BD-9EA8BD19B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1216FC2-5BE7-7ACA-9075-0C3241537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E7609DF6-DB5B-528B-8771-101D28E4059B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D3164101-7AC3-621B-3815-693A1735264C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9475B79A-0380-5511-3F6C-4D72CA15FEAB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B3226F-0AC1-58FD-A20E-0EB56C6DB0BB}"/>
              </a:ext>
            </a:extLst>
          </p:cNvPr>
          <p:cNvSpPr txBox="1"/>
          <p:nvPr/>
        </p:nvSpPr>
        <p:spPr>
          <a:xfrm>
            <a:off x="1024564" y="2538658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pt-BR" sz="60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Renomear, copiar, mover e excluir arquivos</a:t>
            </a:r>
          </a:p>
          <a:p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ren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 +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nome_arquivo_original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nome_arquivo_final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move &lt;caminho +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nome_arquivo_original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caminho_destino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copy &lt;caminho +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nome_arquivo_original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caminho_destino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&lt;lista de arquivos ou diretórios&gt;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01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789117" y="2179084"/>
            <a:ext cx="23227330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Antes de começar, baixe os 3 (três) arquivos da página do professor.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comandos no prompt do Windows (pressione tecla Windows + r  e execute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cmd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execute as seguintes ações: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até a pasta “Documentos” do seu usuário;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uma pasta com o seu nome;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 arquivo com seu nome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O arquivo deverá conter o seu nome completo. 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 os 3 (três) arquivos baixados para a pasta recém-criada com seu nome;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uma subpasta chamada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 o arquivo3 baixado para essa subpasta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Renome o arquivo3 para imagem.gif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 arquivo index.html sendo a união dos arquivos: arquivo1, arquivo com seu nome e arquivo2 (Atenção: respeite essa ordem).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Apague os arquivo: arquivo1 e arquivo2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Execute o seguinte comando: start index.html</a:t>
            </a:r>
          </a:p>
          <a:p>
            <a:pPr lvl="1"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tudo for executado, aparecerá uma página de Parabéns!</a:t>
            </a:r>
          </a:p>
          <a:p>
            <a:pPr lvl="1" algn="just">
              <a:defRPr/>
            </a:pP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dúvida dos comandos utilize /?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2343150" lvl="2" indent="-514350" algn="just">
              <a:buFont typeface="+mj-lt"/>
              <a:buAutoNum type="arabicPeriod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7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1006413" y="2268107"/>
            <a:ext cx="23227330" cy="1277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Ajustar os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o caminho relativo adequado:</a:t>
            </a: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.\  -&gt; Diretório corrente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..\ -&gt; Diretório superior (pai)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partir da linha de comando</a:t>
            </a: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a pasta de trabalho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mpccd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_&lt;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seunome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utilizando o comando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clone</a:t>
            </a: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r>
              <a:rPr lang="en-US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$ git clone https://github.com/ftamberlini/mpccd</a:t>
            </a: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E368D-5C3F-1A4E-8110-EEA12C7AB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92AF90D-8B86-5872-3B50-E7654073BFA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4C64A58-2F84-23A2-790E-236F41BA047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706BF05-9CD8-13BC-DF1B-94A488CEF21E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C874CD9-ACD5-D8D4-6C46-DF2F6480F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D1CDED1-2174-B56A-05D6-0FF7B42DB72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0E113CC-882E-5786-5A5B-DBCD3F17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88F78B39-4AB2-92EA-C931-25A20F56D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9EF1458-71F4-4C0D-97C8-F2CC5B3C8DDC}"/>
              </a:ext>
            </a:extLst>
          </p:cNvPr>
          <p:cNvSpPr txBox="1"/>
          <p:nvPr/>
        </p:nvSpPr>
        <p:spPr>
          <a:xfrm>
            <a:off x="789117" y="2268107"/>
            <a:ext cx="2322733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Edite os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seu editor de preferência conforme as instruções:</a:t>
            </a: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085254B-22B3-3C4B-689B-B7A4A6644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3290" y="4083049"/>
            <a:ext cx="13963001" cy="860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3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899C5-CE7C-A89E-B466-A2A978977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F6BFB59-B01A-BFD6-8F18-CDF3009E307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4E97753-57A8-1C51-0373-46B0CCE2A73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AA8640A-7C99-08D2-1376-AB51D1EADE8F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6F747EB-142B-EFF3-F3DE-D52CAC853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7AC485E-46ED-E079-9D89-0F476DBC218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9F606A-D7FE-E06E-B2F0-2DD0D6D0B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42A18742-5B60-90A5-A91B-F1B60155C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ED76E36-3897-1C80-E98B-30DC930842F3}"/>
              </a:ext>
            </a:extLst>
          </p:cNvPr>
          <p:cNvSpPr txBox="1"/>
          <p:nvPr/>
        </p:nvSpPr>
        <p:spPr>
          <a:xfrm>
            <a:off x="789117" y="2268107"/>
            <a:ext cx="2322733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Edite os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seu editor de preferência conforme as instruções:</a:t>
            </a: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0B378D4-1726-B8E0-5F77-A26499211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862" y="4009443"/>
            <a:ext cx="15061864" cy="853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99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26070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Permissão de Arquivo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Permissão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restringir acesso?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compartilhar arquivo?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A3454D0-D128-40B7-82ED-57CDC3D4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893" y="2681829"/>
            <a:ext cx="7160242" cy="984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8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0112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Controle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1921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Dispositivos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 e Internet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Hardware (Teclado, monitor, mouse)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Instalação/Desinstalação de Programas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C4D9B0-E79B-CF3D-35C3-97C76DE5B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452" y="3539721"/>
            <a:ext cx="8137636" cy="7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17826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Diretórios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149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473614B-38D3-821D-4694-8AD25F21C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638" y="4385247"/>
            <a:ext cx="10509270" cy="655578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0CAD07E-C811-76E3-82A0-7E13DDA8DAC5}"/>
              </a:ext>
            </a:extLst>
          </p:cNvPr>
          <p:cNvSpPr txBox="1"/>
          <p:nvPr/>
        </p:nvSpPr>
        <p:spPr>
          <a:xfrm>
            <a:off x="12112086" y="3684461"/>
            <a:ext cx="11514833" cy="7694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 seus aplicativos</a:t>
            </a:r>
          </a:p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Tela Inicial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Paint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Wordpad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8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 de Arquivos (Windows Explorer)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É uma ferramenta essencial no sistema operacional Windows, utilizada para navegar, gerenciar e organizar arquivos e pastas no seu computador. 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Formas de acessar</a:t>
            </a: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Tecla Windows + E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Botão Direito no Botão do Windows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Menu Iniciar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04D5646-0DE5-964B-D4EC-88D95ACDE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460" y="2947735"/>
            <a:ext cx="8096250" cy="802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9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Executar os comandos de informações de sistema de forma a identificar a hora, data, versão e dados do sistema: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time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date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ver 		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systeminfo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Get-ComputerInfo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PowerShell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9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52515" y="13235684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250" y="13193014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820271" y="2686146"/>
            <a:ext cx="22665371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Endereço: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o caminho completo da pasta em que você está.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navegar rapidamente entre pastas.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Navegação: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de pastas e locais frequentemente acessados.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Facilita a navegação entre diferentes unidades e pastas.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Detalhes: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Exibe informações detalhadas sobre arquivos, como nome, tipo, tamanho e data de modificação.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 de classificar os arquivos por diferentes critérios.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Ferramentas: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 para operações comuns, como copiar, colar, excluir, etc.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Opções para mudar o modo de visualização (ícones, lista, detalhes).</a:t>
            </a:r>
          </a:p>
        </p:txBody>
      </p:sp>
    </p:spTree>
    <p:extLst>
      <p:ext uri="{BB962C8B-B14F-4D97-AF65-F5344CB8AC3E}">
        <p14:creationId xmlns:p14="http://schemas.microsoft.com/office/powerpoint/2010/main" val="143844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677861" y="3467511"/>
            <a:ext cx="22334872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comandos no prompt, vamos aprender  manipular  pastas(diretórios) e arquivos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Navegar pelas pastas (diretórios)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Listar o conteúdo de pastas (diretórios)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Criar e excluir de pastas (diretórios)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Redirecionar entrada (&lt;) e saída (&gt; e &gt;&gt;)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Criar e listar arquivos (vazios ou não vazios)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Renomear, copiar, mover e excluir arquivos</a:t>
            </a:r>
          </a:p>
        </p:txBody>
      </p:sp>
    </p:spTree>
    <p:extLst>
      <p:ext uri="{BB962C8B-B14F-4D97-AF65-F5344CB8AC3E}">
        <p14:creationId xmlns:p14="http://schemas.microsoft.com/office/powerpoint/2010/main" val="11326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6C0AE-EC86-D79D-204E-89E4DBDCE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7217DE-79AB-3BEB-9BEF-EBFBDBDE7EF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4DEB465-6CA4-5D97-27C1-ECF6D04047D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9EB3796-E7A6-6844-2B7C-4E03DC510F7F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691C9AA5-087A-509C-4FB1-D5F1F1967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594F531B-5613-E803-F6D8-A2DA08DF4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DE0D295-BC10-536C-DE44-32203CD70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1BDB02D2-B9E0-CFC1-FD07-7B723558603C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B4B05BD9-F679-A6B0-BFAF-D257BF9E8DF0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0B67F25A-DB64-F096-D678-AB54E032FC5F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108B402-5A5B-6878-5322-D3740573973E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Navegar pelas pastas ou diretórios (da raiz para baixo)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&lt;unidade&gt;: (muda de unidade)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(mostra o caminho atual)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\ ou / (volta para raiz)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.. (volta para o diretório superior)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&lt;tecla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tab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(mostra os subdiretórios&gt;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d&lt;tecla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tab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mostra os subdiretórios 						que iniciam com a letra d)</a:t>
            </a:r>
          </a:p>
        </p:txBody>
      </p:sp>
    </p:spTree>
    <p:extLst>
      <p:ext uri="{BB962C8B-B14F-4D97-AF65-F5344CB8AC3E}">
        <p14:creationId xmlns:p14="http://schemas.microsoft.com/office/powerpoint/2010/main" val="331439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55781-D782-30F2-5E30-DAA5C5F9D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1BCBAC-E4EF-0EC4-7B80-E237B85B9CE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37423A6-6273-CBF1-A430-704B7E5965F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2C81F2E-1254-398D-BB09-45F251BF77D8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410C6D04-CCBE-2B48-BE77-6B6F1FAE6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7C5AF596-A60A-67A6-97B8-C78025BF9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EC2A108-66A8-588E-18E5-36E0AA82A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B81521A-445D-CA48-CF75-84A46D002493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F5C8D43B-69E1-CA2F-2E01-8F74041BC91A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E1A089A9-64E2-B4C4-B911-76796A1F0438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C8A20ED-0BDE-AE43-096C-6ECE3C6559C4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Listar o conteúdo da pasta(diretório)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(lista o conteúdo da pasta atual)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&lt;caminho&gt;(lista o conteúdo do caminho)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/? (lista todas opções do comando)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/w (lista em formato longo)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/s (lista conteúdo recursivo)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o:n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(lista ordenado pelo nome)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a:h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(lista arquivos ocultos)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34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A79D8-1394-EB36-4853-240E5D829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D115A4-C8AA-EE08-86E2-D7485DA7DEC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377EE81-B2A9-75A1-3282-3082D2C6004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FFACBF0-71D8-2825-EAA1-79A1B67571F6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C7644415-73F9-AF29-ED14-5A0BA2E2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1E594A34-63BF-8727-141C-AB64D65CB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C684609-7638-048E-AFDE-923D9E07E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6EB06FC1-E54B-52F7-C13A-B361C1E32218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6EF4C3CB-2BE1-9A4F-786F-61182DEF276F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45A529EE-25BA-BEBF-8106-18F6E3CAD099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2E3CD4E-E351-4AAB-605A-B0DB713CC065}"/>
              </a:ext>
            </a:extLst>
          </p:cNvPr>
          <p:cNvSpPr txBox="1"/>
          <p:nvPr/>
        </p:nvSpPr>
        <p:spPr>
          <a:xfrm>
            <a:off x="1491916" y="2947735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Listar o conteúdo da pasta(diretório)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*.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(lista todos arquivos com extensão 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do conteúdo da pasta atual)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?.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(lista todos arquivos com extensão 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que tem apenas um caractere no nome)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a*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(lista todos arquivos que começam com a letra a)</a:t>
            </a:r>
          </a:p>
        </p:txBody>
      </p:sp>
    </p:spTree>
    <p:extLst>
      <p:ext uri="{BB962C8B-B14F-4D97-AF65-F5344CB8AC3E}">
        <p14:creationId xmlns:p14="http://schemas.microsoft.com/office/powerpoint/2010/main" val="8930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9EFA4-B248-2B7C-D61F-A9DB65E9D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66D34F-78F2-6394-6A4C-9797D9C9480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477D076-1A31-BEC9-DAA1-4A0AD138416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EC1FDC8-9769-6BB1-9295-24BDA07AD681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D0C6F303-3155-3160-DD41-7ADE18ED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F8D91F47-1ADB-1EC6-EEF4-248403109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9B88261-38EA-B89B-1AEA-D262EF451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E42A292D-304A-E8DF-B607-1749C31B55D2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D3DA4E69-2055-7EDD-7843-032212CC18E2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309CC920-46C2-BE99-4B12-957E0FD4279C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2F66166-FB1B-DEA2-EC08-CED62016D1AB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Criar pastas (diretórios)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ou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mkdir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 da pasta&gt;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 &lt;cria a pasta a&gt;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 b c  &lt;cria a pasta “a”, “b” e “c”&gt;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.\a\b\c &lt;cria a pasta “a”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	 cria a pasta “b” dentro de “a”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	 cria a pasta “c” dentro de “c”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	 a partir da pasta atual&gt;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82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8D3C4-7DD2-C80B-C3B5-C79F7D27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727FCE3-69AD-BA35-452D-854A3888C42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C99FC4C-5A4D-13C4-ED99-3CB34C0A53D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8F40E2F-13EF-6CA2-5A8E-B24A7FCD1E2E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58F4788D-2F11-DCD7-8F61-72945448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F567E875-69E8-E6D7-1D82-9561943AA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213A96A-8F85-5C90-BAD3-383CC5B8B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06804F19-1A41-BE8A-02B4-5A93624F2FA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C3F6ADD6-6FCD-EC2F-DCA1-EC594BA64AC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8CE5DA3E-0083-377F-3BB9-7353D9BBB577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27C19A0-D0D7-349D-C547-21B3E821EB71}"/>
              </a:ext>
            </a:extLst>
          </p:cNvPr>
          <p:cNvSpPr txBox="1"/>
          <p:nvPr/>
        </p:nvSpPr>
        <p:spPr>
          <a:xfrm>
            <a:off x="1491916" y="2947735"/>
            <a:ext cx="22334872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Excluir pastas (diretórios)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rd ou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rmdir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 da pasta&gt;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rd /s (remove todas as pastas e arquivos 				 além dela mesma)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rd /q (remove em modo silencioso. Não pede 			 confirmação)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9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13845</TotalTime>
  <Words>1983</Words>
  <Application>Microsoft Office PowerPoint</Application>
  <PresentationFormat>Personalizar</PresentationFormat>
  <Paragraphs>294</Paragraphs>
  <Slides>21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504</cp:revision>
  <cp:lastPrinted>2022-06-11T19:51:40Z</cp:lastPrinted>
  <dcterms:created xsi:type="dcterms:W3CDTF">2014-09-26T10:57:37Z</dcterms:created>
  <dcterms:modified xsi:type="dcterms:W3CDTF">2026-08-31T13:02:28Z</dcterms:modified>
</cp:coreProperties>
</file>