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5" r:id="rId2"/>
    <p:sldId id="606" r:id="rId3"/>
    <p:sldId id="624" r:id="rId4"/>
    <p:sldId id="626" r:id="rId5"/>
    <p:sldId id="625" r:id="rId6"/>
    <p:sldId id="490" r:id="rId7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35" d="100"/>
          <a:sy n="35" d="100"/>
        </p:scale>
        <p:origin x="2244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424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470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874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AAC08-7744-4416-B335-A6A0D0CCFA70}" type="datetime1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CD270-EF6C-4433-988C-739E18F17BEA}" type="datetime1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B7D18-C6AF-43C3-A080-1C5D25AB7108}" type="datetime1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CBE90-C427-4BD7-8EFB-ED60349A119C}" type="datetime1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B5A7-FA79-4FBD-9B77-67695730F951}" type="datetime1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9E266-7194-4DAA-81AE-A1423CDC2770}" type="datetime1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8A1-0C38-4934-A73A-57C9C65506DC}" type="datetime1">
              <a:rPr lang="en-US" smtClean="0"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EB9B9-A83F-4A4A-8A10-93A11AA35B1F}" type="datetime1">
              <a:rPr lang="en-US" smtClean="0"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53803-49E1-4780-BD0A-201629330D36}" type="datetime1">
              <a:rPr lang="en-US" smtClean="0"/>
              <a:t>12/8/2025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27CB-BCA9-413A-9DC4-70CC18669945}" type="datetime1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47C-42B3-4B39-AF35-D14FA982651E}" type="datetime1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6CCBC-C89B-4A6D-B5BE-6E3FB138BEF4}" type="datetime1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12 -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 do Desenvolvedor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364925" y="4040397"/>
            <a:ext cx="9362731" cy="600164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r>
              <a:rPr lang="pt-BR" sz="4800" dirty="0">
                <a:latin typeface="Futura Bk BT" panose="020B0502020204020303"/>
              </a:rPr>
              <a:t>F12</a:t>
            </a: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r>
              <a:rPr lang="pt-BR" sz="4800" dirty="0">
                <a:latin typeface="Futura Bk BT" panose="020B0502020204020303"/>
              </a:rPr>
              <a:t>Ctrl + </a:t>
            </a:r>
            <a:r>
              <a:rPr lang="pt-BR" sz="4800" dirty="0" err="1">
                <a:latin typeface="Futura Bk BT" panose="020B0502020204020303"/>
              </a:rPr>
              <a:t>Shit</a:t>
            </a:r>
            <a:r>
              <a:rPr lang="pt-BR" sz="4800" dirty="0">
                <a:latin typeface="Futura Bk BT" panose="020B0502020204020303"/>
              </a:rPr>
              <a:t> + I </a:t>
            </a: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r>
              <a:rPr lang="pt-BR" sz="4800" dirty="0">
                <a:latin typeface="Futura Bk BT" panose="020B0502020204020303"/>
              </a:rPr>
              <a:t>Menu Mais Ferramentas -&gt; Ferramenta </a:t>
            </a:r>
            <a:r>
              <a:rPr lang="pt-BR" sz="4800" dirty="0" err="1">
                <a:latin typeface="Futura Bk BT" panose="020B0502020204020303"/>
              </a:rPr>
              <a:t>Dsv</a:t>
            </a:r>
            <a:r>
              <a:rPr lang="pt-BR" sz="7200" dirty="0">
                <a:latin typeface="Futura Bk BT" panose="020B0502020204020303"/>
              </a:rPr>
              <a:t>.</a:t>
            </a:r>
            <a:endParaRPr lang="pt-BR" sz="5000" dirty="0">
              <a:latin typeface="Futura Bk BT" panose="020B0502020204020303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B03973-4415-2A95-96F9-C95677816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539" y="3427202"/>
            <a:ext cx="14201541" cy="75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Tools -&gt; Fontes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954557"/>
            <a:ext cx="9362731" cy="618630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>
                <a:latin typeface="Futura Bk BT" panose="020B0502020204020303"/>
              </a:rPr>
              <a:t>Página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Contém todos os arquivos fontes</a:t>
            </a:r>
          </a:p>
          <a:p>
            <a:pPr lvl="1"/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 err="1">
                <a:latin typeface="Futura Bk BT" panose="020B0502020204020303"/>
              </a:rPr>
              <a:t>Workspace</a:t>
            </a:r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 um ambiente de trabalho na máquina local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69AB9A6-F24B-EA4B-630B-A52039F1D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9327" y="3722354"/>
            <a:ext cx="12329406" cy="665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0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Tools -&gt; Fontes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954557"/>
            <a:ext cx="9362731" cy="28007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>
                <a:latin typeface="Futura Bk BT" panose="020B0502020204020303"/>
              </a:rPr>
              <a:t>Editor de Código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 ferramenta DEV TOOLS possui um editor de código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4992338-C019-AABC-FD04-8F0973499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9761" y="3532821"/>
            <a:ext cx="11045396" cy="844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3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Tools -&gt; Fontes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954557"/>
            <a:ext cx="9362731" cy="415498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>
                <a:latin typeface="Futura Bk BT" panose="020B0502020204020303"/>
              </a:rPr>
              <a:t>Depurador de Código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 o depurador de código é possível navegar no código a cada instrução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F0AE710-E6C0-8A7E-84DD-F76176271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4260" y="2608520"/>
            <a:ext cx="10537909" cy="102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4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ftamberlini.eti.br/</a:t>
            </a:r>
            <a:r>
              <a:rPr lang="pt-BR" sz="48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ifrj</a:t>
            </a:r>
            <a:endParaRPr lang="pt-BR" sz="48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948D91D-6DD3-BA52-7885-20BE6155E842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26753EE-1C73-C2FF-AA25-DC86DADE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1D4566A-E6CE-5B86-0D87-9071F5D2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13649</TotalTime>
  <Words>248</Words>
  <Application>Microsoft Office PowerPoint</Application>
  <PresentationFormat>Personalizar</PresentationFormat>
  <Paragraphs>57</Paragraphs>
  <Slides>6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510</cp:revision>
  <cp:lastPrinted>2022-06-11T19:51:40Z</cp:lastPrinted>
  <dcterms:created xsi:type="dcterms:W3CDTF">2014-09-26T10:57:37Z</dcterms:created>
  <dcterms:modified xsi:type="dcterms:W3CDTF">2025-12-08T20:29:59Z</dcterms:modified>
</cp:coreProperties>
</file>