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5" r:id="rId2"/>
    <p:sldId id="573" r:id="rId3"/>
    <p:sldId id="620" r:id="rId4"/>
    <p:sldId id="602" r:id="rId5"/>
    <p:sldId id="619" r:id="rId6"/>
    <p:sldId id="603" r:id="rId7"/>
    <p:sldId id="621" r:id="rId8"/>
    <p:sldId id="622" r:id="rId9"/>
    <p:sldId id="623" r:id="rId10"/>
    <p:sldId id="490" r:id="rId11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5228" autoAdjust="0"/>
  </p:normalViewPr>
  <p:slideViewPr>
    <p:cSldViewPr snapToGrid="0">
      <p:cViewPr varScale="1">
        <p:scale>
          <a:sx n="33" d="100"/>
          <a:sy n="33" d="100"/>
        </p:scale>
        <p:origin x="2400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12F7A-0292-BBC7-A5E8-9F2D14124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91E2800-4966-313C-D314-230FBE547F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C0059F8-CBF0-2BC8-55BC-7C2EF9611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25D12E-A4C5-F140-4A30-435A57FD06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838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A84F6-66B4-BD90-6863-84C0C86ED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75E467-3227-07F2-A59E-4DF394CA7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8A5EB1B-0ECF-6873-1A21-7FF938A88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E1EE96-35F8-BE86-CBDA-83871577D9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03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26DEF-4F3B-5BB1-C120-BB3516A81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C65901D-5735-2E7E-C316-9DD14C82AA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D0D5BCA-0F88-8A56-2268-90657408E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95C21C-145E-F16D-701B-8B91005B52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537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FB70B-F887-03E6-52D6-C38FC25C3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13521D8-5A71-A8B3-D95B-7B3B585C1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BFF094A-6B74-14A2-854A-A38CF8167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F894971-C4BE-764D-0B44-615D281AD2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670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7429F-C7C2-4794-CDA9-93A734677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6D69A28-BCE8-2509-5737-B438C5679C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2FC61CE-29AA-61CD-54FB-0E3136ABF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2EA3718-AD1E-79AB-CBB6-60F143059A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252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566DE-D132-7E6D-B101-685167D53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E8F559B-EA44-798C-76E8-4636FE88B4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203874E-8CBC-BCDC-41BC-098CEEB205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DAED7A-869B-7504-4416-B07664EB2C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6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4C6B7-D1B0-BA22-55AF-7B596160D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0998E6A-B19A-4D40-E920-36017F34C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515C719-6317-0441-4212-B6F6485DE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292D76-212C-9F3F-B02B-64B94BB50C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49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2BCD-75E9-4756-8E8F-7E33EDE992B8}" type="datetime1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87D76-FD68-42C4-BC61-0877B89BAEF5}" type="datetime1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6E8B-E796-4397-9C70-846F2A6CFCD4}" type="datetime1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7D5DF-9EC4-4E64-B0C2-4BE7355E85E3}" type="datetime1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9923-975D-4366-AE2D-447626F7F5FB}" type="datetime1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F7509-B1B1-40DC-A931-54CD94FD0AA8}" type="datetime1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AB74-D10F-4EA8-B23D-3BFBE35F8B99}" type="datetime1">
              <a:rPr lang="en-US" smtClean="0"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D517A-C8B8-451B-A89D-F36186D40FE9}" type="datetime1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067F-93A1-40D1-A580-2677C15390F4}" type="datetime1">
              <a:rPr lang="en-US" smtClean="0"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9374-ACA5-47D0-810B-70491B3DD523}" type="datetime1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0FA0-532C-49FA-A774-73711631015B}" type="datetime1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D508A-7DC1-4573-88A7-B9A52CB39C4C}" type="datetime1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07 – Revisão e Atividade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ssgridgarden.com/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flexboxfroggy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07 – Revisão e Atividade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07 – Revisão e Atividade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641C48EB-014D-B6FA-2F3D-D110FFFE8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281" y="5681000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52403D16-4E86-FA2A-CC8B-3DF3FA68B84F}"/>
              </a:ext>
            </a:extLst>
          </p:cNvPr>
          <p:cNvSpPr txBox="1"/>
          <p:nvPr/>
        </p:nvSpPr>
        <p:spPr>
          <a:xfrm>
            <a:off x="4405060" y="2924904"/>
            <a:ext cx="155514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Questionário na Plataforma 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Quizz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!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07 – Revisão e Atividade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8B06417-43AD-0711-22E4-2BE8215756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0" y="5575942"/>
            <a:ext cx="8242822" cy="203132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F48478B-A127-767E-E8CD-A6ACA67B6B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53885" y="8626145"/>
            <a:ext cx="5396128" cy="257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F50C6-0BA3-61CA-807A-BEFCA6759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F9CA11C-2895-16BE-5196-51595B525AF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80B2824-700C-74E1-619C-66A0898FCA0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88DB261-8B96-B38B-979E-91BD9CE0B284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FlexBox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Grid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C609FE8-02DD-2A67-82AF-A9114EED8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8A19D346-24D9-F785-47D5-44E55EB3B336}"/>
              </a:ext>
            </a:extLst>
          </p:cNvPr>
          <p:cNvSpPr txBox="1"/>
          <p:nvPr/>
        </p:nvSpPr>
        <p:spPr>
          <a:xfrm>
            <a:off x="2723743" y="3756863"/>
            <a:ext cx="5889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FlexBox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5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Froggy</a:t>
            </a: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62BA65FD-34E9-2954-83C6-29DB008525C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EAEF8C8-57A0-2C28-BBF8-A93D56C01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63A7CC3-12E2-D69E-5F6C-52E696F31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07 – Revisão e Atividade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Flexbox Froggy screenshots, images and pictures - Giant Bomb">
            <a:hlinkClick r:id="rId4"/>
            <a:extLst>
              <a:ext uri="{FF2B5EF4-FFF2-40B4-BE49-F238E27FC236}">
                <a16:creationId xmlns:a16="http://schemas.microsoft.com/office/drawing/2014/main" id="{1B6DB719-4F6E-7346-3FC0-EA00D7E4D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735" y="5600780"/>
            <a:ext cx="4719330" cy="471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SS Grid Garden - YouTube">
            <a:hlinkClick r:id="rId6"/>
            <a:extLst>
              <a:ext uri="{FF2B5EF4-FFF2-40B4-BE49-F238E27FC236}">
                <a16:creationId xmlns:a16="http://schemas.microsoft.com/office/drawing/2014/main" id="{428BA02A-1FC2-0943-9220-3B95CCE74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617" y="6011698"/>
            <a:ext cx="7223176" cy="404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C2A3EDC8-52E0-7291-74A0-4C5E893CC9D8}"/>
              </a:ext>
            </a:extLst>
          </p:cNvPr>
          <p:cNvSpPr txBox="1"/>
          <p:nvPr/>
        </p:nvSpPr>
        <p:spPr>
          <a:xfrm>
            <a:off x="13619548" y="3756863"/>
            <a:ext cx="5889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 Grid Garden</a:t>
            </a:r>
          </a:p>
        </p:txBody>
      </p:sp>
    </p:spTree>
    <p:extLst>
      <p:ext uri="{BB962C8B-B14F-4D97-AF65-F5344CB8AC3E}">
        <p14:creationId xmlns:p14="http://schemas.microsoft.com/office/powerpoint/2010/main" val="889486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2E1D7-3FB5-3014-5B57-8E7A40913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5938757-06B7-03CF-0E7B-CB8DB481096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F769429-5D5E-D007-71E5-1338380FF8A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963BDAE-2AF1-E98A-72A9-C18B6C505E4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D375AC0-2471-EC69-B7E8-4B7CAAF1F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6225A88A-0184-D366-9123-6324FD62C8D0}"/>
              </a:ext>
            </a:extLst>
          </p:cNvPr>
          <p:cNvSpPr txBox="1"/>
          <p:nvPr/>
        </p:nvSpPr>
        <p:spPr>
          <a:xfrm>
            <a:off x="1006413" y="2631848"/>
            <a:ext cx="2129028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projeto novo a partir do zero 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pfei_pagina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repositório “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pfei_pagina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no GITHUB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Configurar usuário, e-mail e repositório remoto no GIT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config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user.name “seu usuário no GITHUB”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config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user.email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“seu e-mail utilizado no GITHUB”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remote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add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“nome do repositório” “URL do Repositório”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Verificar as configurações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config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–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list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remote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v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E550A8FB-AED4-9814-8A0E-979F7BBB677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2FC436F-5438-AC8E-FD5C-D6E05559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615AADC-092B-97A7-9226-DCDAF5324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07 – Revisão e Atividade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05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C8136-FAF9-9123-10D7-6F260E960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D36B8FA-8C6F-AEDD-F9CB-BBF2DEB5CE2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82ED50-D4C5-6370-9730-D3AE99EABB5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A0FB343-F1B1-FA2C-E432-5F25A1BF31BD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5EE2BD9-6D25-A312-54A1-9E523D99B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7CA4644-E84A-5BEC-0CE9-0F282F34B56C}"/>
              </a:ext>
            </a:extLst>
          </p:cNvPr>
          <p:cNvSpPr txBox="1"/>
          <p:nvPr/>
        </p:nvSpPr>
        <p:spPr>
          <a:xfrm>
            <a:off x="1006413" y="2631848"/>
            <a:ext cx="2129028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Adicionar arquivo ao rastreamento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add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“nome do arquivo”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add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. &lt;todos os arquivos&gt;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Adicionar os arquivos no repositório local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commit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–m “Mensagem do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Commit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 Adicionar os arquivos no repositório remoto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push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&lt;nome do servidor remoto&gt;  &lt;Branch&gt;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20E95593-B23B-9C0C-466F-5DAB0E77704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4D24406-54A9-A115-42E2-DEFC2AA29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F39A882-2316-5D62-4271-204742583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07 – Revisão e Atividade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91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1C816-7CEB-DD59-2519-5A9C34FFA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05046F-0D9E-B392-09E5-054C25634F1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B1F56FE-E9F9-ACD0-7F95-B48426BAB1C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ADB130E-21F2-1AF8-7847-8B77C6D41547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900F1C3-3CDD-39D7-EE5A-42275AC80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F00151D6-0CFB-6F92-12D5-ED627A1E89D7}"/>
              </a:ext>
            </a:extLst>
          </p:cNvPr>
          <p:cNvSpPr txBox="1"/>
          <p:nvPr/>
        </p:nvSpPr>
        <p:spPr>
          <a:xfrm>
            <a:off x="1006413" y="2579713"/>
            <a:ext cx="21290280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elementos semânticos HTML</a:t>
            </a:r>
          </a:p>
          <a:p>
            <a:pPr marL="742950" indent="-742950" algn="just"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Cabeçalho - &lt;header&gt;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de Navegação - &lt;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Seções - &lt;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section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Rodapé - &lt;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footer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Tx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a diagramação necessária em cada seção da página</a:t>
            </a:r>
          </a:p>
          <a:p>
            <a:pPr marL="742950" indent="-742950" algn="just"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Não semânticos, Elementos em linha/bloco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Construir a estrutura da página em HTML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0F311481-2192-580F-2CF9-0C842DD66FFB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2D1C964-DB0A-2F31-CDA7-731CE1B9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978EB67-450D-2F5E-5581-53BB8A805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07 – Revisão e Atividade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95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8B98E-75C5-788E-B49E-D49100846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41E903-1CBF-A19C-38FB-9D757B2A839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A8A6BC8-9CAE-6723-0CA8-5AB9485CCBA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45DB2DC-E97D-64EE-E423-29A2B6ECF499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74341D3-0DD7-83EF-DC08-2556422EF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819CFB1B-3B6E-EB23-1987-894ADA067C99}"/>
              </a:ext>
            </a:extLst>
          </p:cNvPr>
          <p:cNvSpPr txBox="1"/>
          <p:nvPr/>
        </p:nvSpPr>
        <p:spPr>
          <a:xfrm>
            <a:off x="1006413" y="2579713"/>
            <a:ext cx="21290280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Definir o estilo de cada elemento HTML escolhendo adequadamente os seletores e as suas propriedades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Header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text-align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z-index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position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Propriedades do Box-model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color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font-size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font-family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314700" lvl="3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98130927-63DD-5763-067C-C4557F02F64B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01C656B-6C79-0DF8-9313-16B3E156E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FE2D1E7-9B26-8480-3D58-50BDA418B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07 – Revisão e Atividade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12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9598A-E299-00CC-30AB-B9DC66CB1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53FF5A-DE29-C9E8-B864-599B33A0606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2134134-6CD6-BE86-8FC1-7E756F24A98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3A5FB77-89EF-C3A2-460C-38445688EF88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DB19151-90B7-915A-0F8D-5822A9384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3152061C-182C-75EE-C97E-F8A65AE1523A}"/>
              </a:ext>
            </a:extLst>
          </p:cNvPr>
          <p:cNvSpPr txBox="1"/>
          <p:nvPr/>
        </p:nvSpPr>
        <p:spPr>
          <a:xfrm>
            <a:off x="1006413" y="2579713"/>
            <a:ext cx="21290280" cy="889474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text-align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z-index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position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Propriedades do Box-model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color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font-size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-Family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list-style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display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justify-content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a:hover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Text-decoration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Transiton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1D196F6B-BB29-2D93-BBDD-822DFFC335C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B0AA16F-C24F-2B6D-1C82-ACEF65B37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CABFBBC-3317-CA43-2182-3BCA853F8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07 – Revisão e Atividade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07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E83A8-E5B8-67F5-792B-CC75F8335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F1A2085-E1C3-57C0-431E-6DB738B6195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FB106B2-AC93-A47A-8202-00656E16727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D311396-345C-B44B-0EE1-CD2A0C737DE2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8542681-DF6E-A897-8347-BEF556E27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F35C94C0-3CE3-D4BF-CDAD-0E1185E954A1}"/>
              </a:ext>
            </a:extLst>
          </p:cNvPr>
          <p:cNvSpPr txBox="1"/>
          <p:nvPr/>
        </p:nvSpPr>
        <p:spPr>
          <a:xfrm>
            <a:off x="1006413" y="2997800"/>
            <a:ext cx="21290280" cy="889474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Section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text-align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Propriedades do Box-model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color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font-size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-Family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list-style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display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justify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-contente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Transiton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Section:hover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translate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Transiton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3C6C927-96C9-3168-602E-F420CED3157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D371459-9592-EEDA-1D7D-19A6AD69B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DBE4216-9567-0036-8D6D-B936C20C0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07 – Revisão e Atividade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08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13039</TotalTime>
  <Words>493</Words>
  <Application>Microsoft Office PowerPoint</Application>
  <PresentationFormat>Personalizar</PresentationFormat>
  <Paragraphs>132</Paragraphs>
  <Slides>10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508</cp:revision>
  <cp:lastPrinted>2022-06-11T19:51:40Z</cp:lastPrinted>
  <dcterms:created xsi:type="dcterms:W3CDTF">2014-09-26T10:57:37Z</dcterms:created>
  <dcterms:modified xsi:type="dcterms:W3CDTF">2025-05-28T22:48:29Z</dcterms:modified>
</cp:coreProperties>
</file>