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5" r:id="rId2"/>
    <p:sldId id="573" r:id="rId3"/>
    <p:sldId id="602" r:id="rId4"/>
    <p:sldId id="603" r:id="rId5"/>
    <p:sldId id="604" r:id="rId6"/>
    <p:sldId id="605" r:id="rId7"/>
    <p:sldId id="606" r:id="rId8"/>
    <p:sldId id="607" r:id="rId9"/>
    <p:sldId id="608" r:id="rId10"/>
    <p:sldId id="609" r:id="rId11"/>
    <p:sldId id="611" r:id="rId12"/>
    <p:sldId id="612" r:id="rId13"/>
    <p:sldId id="618" r:id="rId14"/>
    <p:sldId id="613" r:id="rId15"/>
    <p:sldId id="614" r:id="rId16"/>
    <p:sldId id="615" r:id="rId17"/>
    <p:sldId id="616" r:id="rId18"/>
    <p:sldId id="617" r:id="rId19"/>
    <p:sldId id="490" r:id="rId2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5228" autoAdjust="0"/>
  </p:normalViewPr>
  <p:slideViewPr>
    <p:cSldViewPr snapToGrid="0">
      <p:cViewPr varScale="1">
        <p:scale>
          <a:sx n="33" d="100"/>
          <a:sy n="33" d="100"/>
        </p:scale>
        <p:origin x="240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85A89-8279-E233-7F10-57D3ABB9A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FECCC4E-8D3E-D335-8277-1CAB95EA8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9961FD-A946-9361-C7DF-E3C917227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9796EC-28C3-208B-3101-F59A1D5C75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460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ACFDC-D94A-BDE8-5512-A4FA616F6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9DF8507-67EA-F2C1-D02C-30D53C60F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7B2AA5C-239A-FD6F-0455-5E3C026A0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215BF0-D912-14D8-2D56-CDFF0F6922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71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9B424-5EA8-C669-B030-2EE973527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B63F340-017B-0A08-DBCB-403B4C4BF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D322AB7-5343-AF50-E10D-9BDFD79B1F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7FB8B8-C41E-4DA6-F7ED-A5DD43460D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51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AC825-2DCE-9B5B-FBE6-E705584D3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F0400F8-FEEA-0B42-883C-BB25BA26F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9C99DA-7E62-2DA0-6CCD-DE0243CD8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2681A1-4975-5B95-06D9-7EC9D0369F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38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B256-15E5-7AE7-2522-E2BD7FB13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0F6A6D-7E19-CCFB-7DB1-F6A877CA3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8610A6-0FEC-076D-3D0D-C2E98D4E7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17070C-9F5D-0BDB-420C-C3EEF3A7FF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7DB71-4451-3179-E133-73CA4C95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D81A00-1807-B94B-E7EF-AE03E52DA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860D9E1-5397-3A71-3302-68ED3D68BA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B4C7E2-FFD7-B806-4BCF-AE71F60F0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35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1CBC4-6C36-2437-12FF-02DC02607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856DD66-284C-5EEF-4A05-B397CFA1D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A12011E-D056-C01A-24A5-D031EB6CD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43FD44-65F9-8E4B-6346-5AA16C2E37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869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2040-DD01-4562-F567-64ABF5BE1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6BCDF86-22E2-6E9C-3042-5058D6A7A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08C19FC-C2B7-8022-23D7-65420FA154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A378D8-F85C-C769-E511-1EB8AFEA4C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415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A84F6-66B4-BD90-6863-84C0C86ED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75E467-3227-07F2-A59E-4DF394CA7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8A5EB1B-0ECF-6873-1A21-7FF938A88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E1EE96-35F8-BE86-CBDA-83871577D9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03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FB70B-F887-03E6-52D6-C38FC25C3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3521D8-5A71-A8B3-D95B-7B3B585C1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BFF094A-6B74-14A2-854A-A38CF8167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894971-C4BE-764D-0B44-615D281AD2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670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9435C-ECA6-61C6-0261-37233606D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EA4E7B0-3801-351B-D15A-27D444268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0F5666-D9B8-D577-F2C6-C65F3B893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C7A6C5-AF53-1790-5540-B6FD6BFF54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8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7C9AF-98F6-D033-08F7-1E46A818E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3847927-1087-9255-87FF-8086C0B91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F68187-B41A-1097-AC26-C6EB69839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158ABE-C07E-6B4A-AFE0-DBA3C5BE73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744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93A37-EC97-36E6-8455-0680A2389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FC8DEBD-065E-8530-72BB-061D4E2FA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1974E42-8DB8-4C49-2C89-78E3750036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4248B8-7252-C95F-3C84-5062FB3334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290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64487-41A1-9025-D1D7-ECA0A269F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C5D8E7F-68F7-C0C9-EC77-166ECED14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03F2F1-5CC1-69F0-9423-DEB05A6FD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C486E9E-F66B-111D-D939-D759734944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362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8C40-98AD-3F5C-0956-B55399AB2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F6C3C7-7642-D47F-51F5-5A85C6A2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095306-6975-6E4B-FEBE-0E2328FA0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AA325A-0CBE-6C34-4D7C-0FE882CD00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80E3E-E8F4-BB15-5FAE-E4626C3B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813A46-BBFC-A0D6-A38F-84E916C2D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33AD9E-6D90-B56E-2FF2-FA3D5338E2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FAE5F99-ACF2-D585-3BF1-7E39E75D59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16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7D56B-C568-4381-B790-587EEB6D25AF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80CC0-E5C4-4421-A308-C576FD85175C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9B5E-EDDE-451A-80BC-431A06B449FE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1E8F2-4F7D-432D-8519-01B7D33ADFB8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FB3EE-322E-4807-AE82-F135259A893B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7A75-77EE-4200-80EC-8DC1C5093988}" type="datetime1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800A-DE75-4910-80CA-0DA57BB31256}" type="datetime1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2A14-181E-456F-A4E4-B9577F22D35C}" type="datetime1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58BB0-4C46-4CF0-8560-8FEF1453CC45}" type="datetime1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DB129-A9F2-4650-B302-EEBDF72A89AC}" type="datetime1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CF944-162B-4139-A99B-D84821E4DBD1}" type="datetime1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9BE2F-2EC7-43C4-8605-2D721FDA0859}" type="datetime1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06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ithub.com/ftamberlinidev/formulario.gi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AFD17-43C3-43D3-E523-EBBA1DC55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49991EE-4782-118C-8BA8-0C2F13BCA76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6371B86-7F2C-64EF-614F-027285CFC71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16DFFB9-F835-BF9E-8E0D-6C70D3E679F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907DAE9-9368-59FE-BB36-C5EDBBD3F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8E40928-1F8A-DD4C-4408-C854EFD60894}"/>
              </a:ext>
            </a:extLst>
          </p:cNvPr>
          <p:cNvSpPr txBox="1"/>
          <p:nvPr/>
        </p:nvSpPr>
        <p:spPr>
          <a:xfrm>
            <a:off x="1470660" y="3037522"/>
            <a:ext cx="2129028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diretório e repositório para o card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card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a pasta .\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nome_aluno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\card no VSCODE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Identifique os elementos HTML 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body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card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profile-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heading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card-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title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paragraph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description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social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icons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0227E33-1CDA-B024-0D91-A683038823A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321A732-7C05-4BA8-58A6-C681FD10C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F8C6C4E-B661-9114-28A5-8090A832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26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106CA-2FFF-A5B0-243C-20FAF4BB5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F1BF911-15D4-7FAC-25D3-E5F9F6ECC48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322384A-66E7-1B58-1444-054F841D1BE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BFCCD8C-B250-B323-8C47-C8CD0079060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5EEA126-37C5-80F2-D4D2-97A173F11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3637464-1ED1-0F6C-0066-74A861DDB7F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A91E9F1-75AD-386E-0AC3-61C56E5BD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3D9DF11-9E79-4EC1-FD28-D0A3558F2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5E4ECD3-FF3C-45E0-8AE1-A4552A002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002" y="3598606"/>
            <a:ext cx="16659856" cy="8786849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28543937-9CA8-135E-4D25-0F87F52E2F3E}"/>
              </a:ext>
            </a:extLst>
          </p:cNvPr>
          <p:cNvSpPr txBox="1"/>
          <p:nvPr/>
        </p:nvSpPr>
        <p:spPr>
          <a:xfrm>
            <a:off x="1006413" y="2656963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HTML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179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DC624-DC66-A38C-5FD5-AA616764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A17A252-F5AD-7CC9-FB28-06CD9AC7FE0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5AAEC44-FC78-4B71-00E3-AEFC47208CD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B03093E-9FD8-3D8C-D322-6532AAE90441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7E8FBDA-6E8F-5FBE-3508-3144B83EE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DD50320-6A68-1441-CA9D-7B36C22429B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1E2B250-19B4-FBAD-80BC-22176CF82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B7C609D3-285B-803A-641B-7ED17DD8B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D4FF9F1-058B-2732-63A0-8F04326A3BCF}"/>
              </a:ext>
            </a:extLst>
          </p:cNvPr>
          <p:cNvSpPr txBox="1"/>
          <p:nvPr/>
        </p:nvSpPr>
        <p:spPr>
          <a:xfrm>
            <a:off x="1006413" y="2656963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 do body, card,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card:hover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.profile-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profile-image:hover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 *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568FE81-422E-A7A9-F08D-7F7FDBB16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648" y="3664426"/>
            <a:ext cx="9451351" cy="868408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E3C98E8-E8DA-75DC-664B-1F52D0B48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59716" y="3664426"/>
            <a:ext cx="6627649" cy="69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27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42E88-CFF1-E2DE-EE3F-B9F4B13CF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5048037-1F92-8329-93CD-BCE8C2DE7FA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AB913C4-50E8-22DE-C862-47051512DA4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63C6CC7-D8DC-D4FA-0EA0-2FFC75C65354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70ADD61-6E29-9F51-39C4-8B925390C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746A6F6-9B95-7B02-EBBB-2E08E7E0542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15B1662-CFAE-AB75-8ACF-DCEBB68F4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8EDF072-A289-7BF7-3DBC-3BF3E2B28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203C822D-2F98-572B-DCC0-16B7C98909CE}"/>
              </a:ext>
            </a:extLst>
          </p:cNvPr>
          <p:cNvSpPr txBox="1"/>
          <p:nvPr/>
        </p:nvSpPr>
        <p:spPr>
          <a:xfrm>
            <a:off x="1006413" y="2656963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 do card-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card-title:hover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card-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description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social-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icons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icon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icon:hover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AE93005-940D-FC5E-5AB4-7FCD90CB2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347" y="3529665"/>
            <a:ext cx="6959005" cy="927867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5EA1FC0-982A-1F76-84D8-D4CD88F37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4549377"/>
            <a:ext cx="6319445" cy="650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17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4F4F7-5E34-334C-6832-D5D309065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55C575-E40C-51C3-89AD-CAEF0EE0DF6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D668146-790C-8A97-1BCD-E5D7DE9BDEA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5E094BA-2318-1F67-3536-720E6CCF6DB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F3E3C36-5B54-14B8-D87B-4893E771E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05C85227-6DFA-1DED-AF56-B84130813CB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52284A0-B374-1232-20C4-0C1B32767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625AF65-CA38-B71F-E7BA-1567354B0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A3581FFA-FD89-3114-AA13-B3D268289ED8}"/>
              </a:ext>
            </a:extLst>
          </p:cNvPr>
          <p:cNvSpPr txBox="1"/>
          <p:nvPr/>
        </p:nvSpPr>
        <p:spPr>
          <a:xfrm>
            <a:off x="1006413" y="2754751"/>
            <a:ext cx="21290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Gradientes são transições suaves entre duas ou mais cores. Em vez de ter uma cor sólida, você cria um efeito onde uma cor se transforma gradualmente em outra. 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Gradiente Linear - As cores mudam em uma linha reta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02010E7-7BC5-2B17-3938-DA4FA508E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8740" y="6492705"/>
            <a:ext cx="19078844" cy="514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3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3753A-BF0A-958D-E70D-0F3365626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6CE4E2-B7E9-A2EA-E680-DC19AAA0CA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47D1A72-4794-667C-CE96-6CA32EF8E42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3E39209-E847-60D8-06A7-6AA7741594B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C70F424-D165-FA60-31FE-3E539363A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9913704-1A30-AAC2-C538-059FB06CEDB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8843AD1-4F33-1B13-EC07-2981FE32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713775F-A4CA-AD35-EC0F-C9DE67CEC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BC67873-E96A-A98C-FE22-C4622A3EF0D6}"/>
              </a:ext>
            </a:extLst>
          </p:cNvPr>
          <p:cNvSpPr txBox="1"/>
          <p:nvPr/>
        </p:nvSpPr>
        <p:spPr>
          <a:xfrm>
            <a:off x="1006413" y="2754751"/>
            <a:ext cx="2129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Gradiente Radial - As cores mudam em círculos ou elipses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8CD980A-C5D5-FF76-8F8D-CB6BDD8B2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926" y="4991678"/>
            <a:ext cx="20189767" cy="596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0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A45B7-65DB-FCB6-260C-29AFE5744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E22F616-7C9B-687C-BD75-57FB69BBC6E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AA8FC3A-A5DC-44D9-DAB5-5C38B266058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D95EBC3-C9FE-D81E-762E-5993A10E36D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D384682-56D6-66D1-3C4D-92CDA8BC5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DED9E1D-32F8-7FE6-ACED-DEFA524B317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16D97F8-4D1A-9849-2726-1D6A3341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A2B1F3E-088E-A7D2-B96D-6844FDAD7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B8637736-BEA0-EBF2-5FDC-FF8B54F1037C}"/>
              </a:ext>
            </a:extLst>
          </p:cNvPr>
          <p:cNvSpPr txBox="1"/>
          <p:nvPr/>
        </p:nvSpPr>
        <p:spPr>
          <a:xfrm>
            <a:off x="1006413" y="2768812"/>
            <a:ext cx="2129028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propriedade </a:t>
            </a:r>
            <a:r>
              <a:rPr lang="pt-BR" sz="4400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transition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CSS permite criar animações suaves quando uma propriedade CSS muda de valor.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Propriedade: O que vai animar (background,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Duração: Quanto tempo dura (0.3s, 500ms)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Timing: Como acontece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linear) – opcional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Delay: Atraso para começar (0.1s) – opcional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transition: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propriedade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duração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timing delay;</a:t>
            </a:r>
          </a:p>
          <a:p>
            <a:pPr lvl="1"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transition: background 0.3s ease 0.1s;</a:t>
            </a:r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438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9D931-6371-C9F5-642D-C6434CAAF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98F44C5-8A61-8087-1A43-048E1FE9579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7A728BB-2258-200B-38FC-254C2FD1D62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57153C-6A90-F29B-AF64-E06F1B80444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2B69A38-9C1D-A801-B4E3-2D3A6BFB6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9CB6B02-3333-69FA-4615-98DDD582C60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8923C6D-65BE-7F79-CA55-405D4B52F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34791AB-4F2A-E296-C82F-CA12DFB9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28981BAA-B486-3490-6CAE-AD72DF9EABDE}"/>
              </a:ext>
            </a:extLst>
          </p:cNvPr>
          <p:cNvSpPr txBox="1"/>
          <p:nvPr/>
        </p:nvSpPr>
        <p:spPr>
          <a:xfrm>
            <a:off x="1006413" y="2768812"/>
            <a:ext cx="2129028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propriedade </a:t>
            </a:r>
            <a:r>
              <a:rPr lang="pt-BR" sz="4400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CSS permite modificar a aparência e posição de um elemento sem afetar o layout da página. </a:t>
            </a:r>
            <a:r>
              <a:rPr lang="pt-BR" sz="4400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"transforma" o elemento visualmente - move, gira, redimensiona ou distorce - mas não ocupa espaço extra no layout.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rotate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(45deg); </a:t>
            </a: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rotate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(-90deg);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scale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(1.5);      /* Aumenta 50% */</a:t>
            </a: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scale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(0.8);      /* Diminui para 80% */</a:t>
            </a:r>
          </a:p>
          <a:p>
            <a:pPr lvl="1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scale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(2, 0.5);   /* Largura 2x, altura 50% */</a:t>
            </a:r>
          </a:p>
        </p:txBody>
      </p:sp>
    </p:spTree>
    <p:extLst>
      <p:ext uri="{BB962C8B-B14F-4D97-AF65-F5344CB8AC3E}">
        <p14:creationId xmlns:p14="http://schemas.microsoft.com/office/powerpoint/2010/main" val="885523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DD7E-B576-B78B-00CE-6A336CA99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22847D-560C-C56F-DC59-EEAF5B75744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3A7D3FA-35EA-A297-9F3F-9623F93FD31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EACDD30-7E00-0AD4-E499-73ADE89EA2CC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B2A3B79-B624-A5FC-7B54-1C04974A4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6ECDCDF-3743-6BAC-46EE-C7A66A25214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997C0A9-4C4D-D113-8AB8-6DD5C935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0D0DDC2-8966-9E81-3CB4-7560FCA3E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F00EE0BB-03F3-A82F-34AF-2EE610D5333A}"/>
              </a:ext>
            </a:extLst>
          </p:cNvPr>
          <p:cNvSpPr txBox="1"/>
          <p:nvPr/>
        </p:nvSpPr>
        <p:spPr>
          <a:xfrm>
            <a:off x="1006412" y="2768812"/>
            <a:ext cx="2282037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translateX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(50px);      /* Move 50px para direita */</a:t>
            </a: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translateY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(-20px);     /* Move 20px para cima */</a:t>
            </a: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translate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(30px, 40px); /* Move X e Y */</a:t>
            </a:r>
          </a:p>
          <a:p>
            <a:pPr lvl="1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skewX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(20deg);       /* Inclina horizontalmente */</a:t>
            </a:r>
          </a:p>
          <a:p>
            <a:pPr lvl="1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transform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skewY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(15deg);       /* Inclina verticalmente */</a:t>
            </a:r>
          </a:p>
          <a:p>
            <a:pPr lvl="1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87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8275320" y="2805433"/>
            <a:ext cx="15551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Objetivo: Criar um formulário com validação igual a imagem abaixo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34D1098-AC6B-8AB6-F650-90B572F39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6959" y="4267754"/>
            <a:ext cx="6502077" cy="77684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E12C6F0-FD5B-DA4C-B852-7300FAA0B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55272" y="4674092"/>
            <a:ext cx="5926433" cy="75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2E1D7-3FB5-3014-5B57-8E7A40913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938757-06B7-03CF-0E7B-CB8DB481096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F769429-5D5E-D007-71E5-1338380FF8A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63BDAE-2AF1-E98A-72A9-C18B6C505E4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D375AC0-2471-EC69-B7E8-4B7CAAF1F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6225A88A-0184-D366-9123-6324FD62C8D0}"/>
              </a:ext>
            </a:extLst>
          </p:cNvPr>
          <p:cNvSpPr txBox="1"/>
          <p:nvPr/>
        </p:nvSpPr>
        <p:spPr>
          <a:xfrm>
            <a:off x="1006413" y="2631848"/>
            <a:ext cx="2129028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diretório para o formulário .\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nome_aluno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Clonar o repositório do formulário da atividade a partir do GITHUB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git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clone 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  <a:hlinkClick r:id="rId4"/>
              </a:rPr>
              <a:t>https://github.com/ftamberlinidev/formulario.git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a pasta .\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nome_aluno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\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formulario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VSCODE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as seguintes regras de validação do formulário: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required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obrigatórios;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minlength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com tamanho mínimo;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com tamanho máximo; 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accesskey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as teclas de atalho;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“min” para os valores mínimos;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máscara de valor;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E550A8FB-AED4-9814-8A0E-979F7BBB677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2FC436F-5438-AC8E-FD5C-D6E05559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615AADC-092B-97A7-9226-DCDAF532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57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1C816-7CEB-DD59-2519-5A9C34FFA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05046F-0D9E-B392-09E5-054C25634F1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B1F56FE-E9F9-ACD0-7F95-B48426BAB1C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ADB130E-21F2-1AF8-7847-8B77C6D41547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900F1C3-3CDD-39D7-EE5A-42275AC80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00151D6-0CFB-6F92-12D5-ED627A1E89D7}"/>
              </a:ext>
            </a:extLst>
          </p:cNvPr>
          <p:cNvSpPr txBox="1"/>
          <p:nvPr/>
        </p:nvSpPr>
        <p:spPr>
          <a:xfrm>
            <a:off x="1006413" y="2579713"/>
            <a:ext cx="2129028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placeholder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os campos com sugestão de valor;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Atributo “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tabindex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para a ordem dos campos na tecla TAB;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Faça a associação dos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patterns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abaixo aos seus respectivos campos: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="(?=.*\d)(?=.*[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a-z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])(?=.*[A-Z])(?=.*[!@#$%^&amp;*]).{8,}“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="(\([0-9]{2}\)\s?[0-9]{4,5}-?[0-9]{4})|([0-9]{10,11})“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="[0-9]{3}\.?[0-9]{3}\.?[0-9]{3}-?[0-9]{2}“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pattern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="[A-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Za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zÀ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-ÖØ-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öø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-ÿ\s]+"	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0F311481-2192-580F-2CF9-0C842DD66FFB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2D1C964-DB0A-2F31-CDA7-731CE1B9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978EB67-450D-2F5E-5581-53BB8A805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54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64096-32CA-BD1E-54B0-6645C36D9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12EB7A-4D1A-C98C-630D-916993E50F2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00E53C8-B01D-44C9-2BB0-A525AF78875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7EBDA92-8E32-ED9C-C260-23C1FA2D4312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42DBE2E-C70E-D90D-71F4-5A67768F5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3FBA84-6A36-859A-1581-8676B6E891C9}"/>
              </a:ext>
            </a:extLst>
          </p:cNvPr>
          <p:cNvSpPr txBox="1"/>
          <p:nvPr/>
        </p:nvSpPr>
        <p:spPr>
          <a:xfrm>
            <a:off x="1006412" y="2579713"/>
            <a:ext cx="22044087" cy="1523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a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referência externa do CSS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&lt;link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stylesheet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css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href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="estilo.css"&gt;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estilos dos elementos utilizando corretamente os seletores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Corpo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font-family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:'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Trebuchet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MS', 'Lucida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Unicode', 'Lucida Grande', 'Lucida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', Arial,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sans-serif</a:t>
            </a:r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line-height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1.6;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max-width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600px;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 auto;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20px;</a:t>
            </a:r>
          </a:p>
          <a:p>
            <a:pPr lvl="2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Título 1 – Exercício de Formulário</a:t>
            </a: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center;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color: #4285f4</a:t>
            </a:r>
          </a:p>
          <a:p>
            <a:pPr lvl="2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F36791C9-4D5A-5801-C6D3-001407BA69F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6CD2475-8F9D-1E5C-EC59-81766A8DB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1567ED0-DD28-BB55-CB8E-D6D66CEE8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6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9CA3E-2590-9009-36BB-46476CC3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1CB2B9-D258-DAB6-0DA1-FBD64FBF7D0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232052D-D1E3-CBF8-6A4F-6A2DBB8874D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D85BB95-0083-D294-9B8E-3C3308C6157D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93E9F22-4B70-E95F-7A64-213993E92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9C0947A7-05EE-23ED-CBEF-792FBD70E7DC}"/>
              </a:ext>
            </a:extLst>
          </p:cNvPr>
          <p:cNvSpPr txBox="1"/>
          <p:nvPr/>
        </p:nvSpPr>
        <p:spPr>
          <a:xfrm>
            <a:off x="1006412" y="2579713"/>
            <a:ext cx="22044087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estilos dos elementos utilizando corretamente os seletores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Descrição do Formulário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text-align: center;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margin-bottom: 20px; 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color: #666;</a:t>
            </a:r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background-color: #f9f9f9;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20px;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8px;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box-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shadow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 2px 10px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rgba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(0, 0, 0, 0.1);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Rótulos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display: block;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margin-bottom: 5px;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font-weight: bold;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B6C2F5C-1E2B-3E25-85F2-DCC214F31FD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7BF7086-0945-C4D8-28B6-4156B2C8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8C0D9F8-1F06-7E7C-7B9B-364DE18A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482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D97E1-4738-0070-F6E3-84308D0B2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6DCB70-2386-23E0-7E2B-71BB24D843E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FC29BBF-E143-FB6A-2AF9-CCE45C97261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E7D106E-E261-0274-46C8-981C35E80DD8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BEBBAC4-F1FE-13A2-E215-95BD00E66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E6088F4-6E85-4733-D9DB-EE9DA47F1563}"/>
              </a:ext>
            </a:extLst>
          </p:cNvPr>
          <p:cNvSpPr txBox="1"/>
          <p:nvPr/>
        </p:nvSpPr>
        <p:spPr>
          <a:xfrm>
            <a:off x="1006412" y="2579713"/>
            <a:ext cx="22044087" cy="10741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estilos dos elementos utilizando corretamente os seletores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do tipo input,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textarea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width: 100%;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padding: 10px;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border: 1px solid #ddd;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border-radius: 4px;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font-size: 16px;</a:t>
            </a:r>
          </a:p>
          <a:p>
            <a:pPr lvl="1" algn="just"/>
            <a:r>
              <a:rPr lang="en-US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box-sizing: border-box;</a:t>
            </a:r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background-color: #4285f4;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	color: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white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12px 20px;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4px;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cursor: pointer;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font-size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16px;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	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40%;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com mouse em cima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background-color: #3367d6;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1A4C518-150C-CECE-FA35-8502E1696FD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2ED9CFD-D58E-876B-5BC0-876EC35D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57838C9-F410-84CA-391B-A993EAA39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08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62AEA-FFA8-8470-B1C6-A294E3E71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93FA67-4B06-6B18-4475-AA24D2BB73E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6FABC19-A7F0-41C4-38FF-BC5BC8F0647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1C15396-A8D3-C00B-15A9-1C7F9AEF730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C64A6D7-2086-ACFE-96CF-788616758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F04A902-0E61-6113-3374-0BDAE645A529}"/>
              </a:ext>
            </a:extLst>
          </p:cNvPr>
          <p:cNvSpPr txBox="1"/>
          <p:nvPr/>
        </p:nvSpPr>
        <p:spPr>
          <a:xfrm>
            <a:off x="1006412" y="2579714"/>
            <a:ext cx="21891687" cy="1067984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Demais elementos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fieldset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1px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solid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#ddd;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4px;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10px 15px;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legend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font-weight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bold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 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group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-wrap: wrap;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gap: 15px;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-top: 10px;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option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align-items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center;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endParaRPr lang="pt-BR" sz="2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option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input[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="radio"]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auto;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margin-right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.radio-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option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label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inline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0;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font-weight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normal;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form-group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margin-bottom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15px;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form-button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{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display: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2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justify-content</a:t>
            </a:r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center;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gap: 20px;</a:t>
            </a:r>
          </a:p>
          <a:p>
            <a:pPr lvl="1" algn="just"/>
            <a:r>
              <a:rPr lang="pt-BR" sz="2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A4B1DF3E-C5D8-E1E1-442A-4FE36EDEBCF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94366E-C14F-076E-DFDB-8D1CECF7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4674800-37DF-3394-20EC-872509838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72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9BF-7FE5-0025-645A-367FEFDD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4E1A90-C213-370D-0F09-EBE7C6BF025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199C02-3EAE-CF1E-8CA6-A8DB1D651B4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D011DB-2257-315D-9157-BE58698B97E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6C8D56F-57C7-5B70-A9C1-82219F0A9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C568644-646D-EA27-1F48-2F802ADD5B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7A2581-4AE4-2105-2759-7ABC81EA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F2C01B0-6465-D21D-0C82-12FC5F45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06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5ADE56BD-4F0D-0F8A-C821-8A9A2251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5180596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2C325C8-717E-A0E2-D2FA-46E364E0BBF0}"/>
              </a:ext>
            </a:extLst>
          </p:cNvPr>
          <p:cNvSpPr txBox="1"/>
          <p:nvPr/>
        </p:nvSpPr>
        <p:spPr>
          <a:xfrm>
            <a:off x="9546959" y="3114359"/>
            <a:ext cx="12226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Objetivo: Elaborar um card centralizado e de layout responsivo com animações simples usando CSS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891A588-41B1-CA49-48B5-5175D54CA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1319" y="4954515"/>
            <a:ext cx="8410457" cy="758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4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13003</TotalTime>
  <Words>1443</Words>
  <Application>Microsoft Office PowerPoint</Application>
  <PresentationFormat>Personalizar</PresentationFormat>
  <Paragraphs>267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504</cp:revision>
  <cp:lastPrinted>2022-06-11T19:51:40Z</cp:lastPrinted>
  <dcterms:created xsi:type="dcterms:W3CDTF">2014-09-26T10:57:37Z</dcterms:created>
  <dcterms:modified xsi:type="dcterms:W3CDTF">2025-05-22T03:19:58Z</dcterms:modified>
</cp:coreProperties>
</file>