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5" r:id="rId2"/>
    <p:sldId id="523" r:id="rId3"/>
    <p:sldId id="598" r:id="rId4"/>
    <p:sldId id="592" r:id="rId5"/>
    <p:sldId id="593" r:id="rId6"/>
    <p:sldId id="594" r:id="rId7"/>
    <p:sldId id="595" r:id="rId8"/>
    <p:sldId id="596" r:id="rId9"/>
    <p:sldId id="597" r:id="rId10"/>
    <p:sldId id="585" r:id="rId11"/>
    <p:sldId id="599" r:id="rId12"/>
    <p:sldId id="600" r:id="rId13"/>
    <p:sldId id="601" r:id="rId14"/>
    <p:sldId id="539" r:id="rId15"/>
    <p:sldId id="573" r:id="rId16"/>
    <p:sldId id="490" r:id="rId1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FF0506"/>
    <a:srgbClr val="000000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07" autoAdjust="0"/>
    <p:restoredTop sz="74697" autoAdjust="0"/>
  </p:normalViewPr>
  <p:slideViewPr>
    <p:cSldViewPr snapToGrid="0">
      <p:cViewPr varScale="1">
        <p:scale>
          <a:sx n="38" d="100"/>
          <a:sy n="38" d="100"/>
        </p:scale>
        <p:origin x="2004" y="27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A5971B-6757-7873-E824-4E30235D8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E87E94C-E6BD-A9E7-A497-48C02AAB5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4C74A3B-C077-DFC1-6076-E826EEA74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CE3A28A-F4F0-429C-6B84-23B40D4BD2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365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B3B75-B0A6-2894-AB31-6D077036B0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EB4716C-A92E-4E9E-86B7-F89201B0B9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B9A153D1-AFAC-C8F3-3BB1-45AFF9F703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0CBB3CD-A3C0-59BA-7210-0313EFAE9C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02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16072-FCB1-2B1A-1798-AB286A26B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56D374F-50D1-0197-F79A-C198E180A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D395C381-4829-DBA2-293E-FD35840913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684188B-7505-53F2-1A1C-20EEBB23E6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657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EF338-177C-8F0E-E69D-1E2F966B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E0091B7-AD03-28EB-7E01-4A4CD0847D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39ECEEA-2031-A3B4-72BB-628854235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9B96949-4D06-A757-4C26-EDF4567F5E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595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1DD9D-EC06-1D75-B0A1-5D17960C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AAB4840-7A42-E033-8507-902E71379A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BBEC588-BB55-003A-47D9-EB0D72F876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F2BE670-274C-1590-47BD-BE899E0628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544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C2E2A-CF52-7F91-F55F-8B0041B4B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3D8642A-B4C0-FED1-9E20-B38275FC53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F14E5192-A109-17CC-6F2D-87EDD9256B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029AD9D-E12C-F2CA-4078-77CCC17B90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1533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EDC0D-3749-02E6-A805-1B47BA20A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7F61A71-C609-5D3C-0CF6-FAF073103C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61D96B6-FE54-5577-8A5E-02336B462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8DF452-503E-C2BF-D3E0-5F688A85A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82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96E2D-4DCA-F39A-3611-E04A3A44B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F5DC22C0-9565-2BEC-BDBB-29D1D06437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33E5D18-D157-A030-0AB0-4FE9E5736C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AD91F7B-91A1-9E81-B1D1-1C6F43A7BA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15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AA0CE-848D-5B8C-24F1-33326C5E7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39C64DF-3CC2-A237-F51C-1C21498B67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818B43C-C832-318A-0239-DBFA041CD6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2D5BAD2-6213-236E-0931-61AC677FAA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43630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22215-76C7-69F8-806C-DE3977131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7B3840C-7A82-A0D6-2EF6-49A1EA2EAB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FBC8A3F-C349-2D37-30BA-C31AAED65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FC16C9-A065-7486-9428-A4293A256C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511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C3EE03-BFEA-856D-EB14-7CE3A94B3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181E8E-B4BD-2171-4F4F-FABEBC74F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D834987-0279-5E86-51C7-D1B0B4A312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49ABF441-8E46-4A02-54FB-EF8DEDBE75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3080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A99D3-C60D-9F98-B437-97F4F73D1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C1A587B-7104-3D96-E9DF-B88BF6D312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52367C4-D459-DA4B-3498-559BEBB6D1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E782E13-9C09-A9BD-C76A-633BBD38F9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28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645A7-B5CE-41F8-928F-883829D6CBC7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8312B-219F-49E2-BC09-218E03BC5222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DD073-E3D0-4EFC-A24B-CEEAE3453F71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8B52B-0D3E-4463-8C27-25B74F8A97D7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1DED3-3E95-4201-8157-11E905A5F215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0693D-FCDF-4FB1-B2C0-FC67B0B37601}" type="datetime1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D45BC-4399-4702-BE8C-1518C892B6EC}" type="datetime1">
              <a:rPr lang="en-US" smtClean="0"/>
              <a:t>5/14/2025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341EA-72FB-4DB0-AE05-1C59DC4008E2}" type="datetime1">
              <a:rPr lang="en-US" smtClean="0"/>
              <a:t>5/14/2025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E836E6-2240-4CD2-96A5-895D546EA3C8}" type="datetime1">
              <a:rPr lang="en-US" smtClean="0"/>
              <a:t>5/14/2025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10D5-4AC3-434D-B3B8-D498BD081F61}" type="datetime1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3ABEF-AA17-467E-BBD3-539DB7C35053}" type="datetime1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9E2AE-8625-436A-A2FC-7509CFC100D4}" type="datetime1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Programação Front-End I | Aula 05 – HTML e CSS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Programação Front-</a:t>
            </a:r>
            <a:r>
              <a:rPr lang="pt-BR" sz="4000" dirty="0" err="1">
                <a:solidFill>
                  <a:schemeClr val="bg1"/>
                </a:solidFill>
                <a:latin typeface="Futura Bk BT" panose="020B0502020204020303" pitchFamily="34" charset="0"/>
              </a:rPr>
              <a:t>End</a:t>
            </a:r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 I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22E194-21E2-26B4-8AB3-CF05B2C1E3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084617C-6D96-2147-D158-A4DCCB508B2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F4F83E4-EB26-CFC5-A0D0-05ABC46BA36C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4CC79B0-00AA-1DDA-469C-9FBD544F8C91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Border 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B96C1DC9-DA3D-E939-2761-B7F56049E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7649B42-6ACE-260F-6314-D115C6B440F6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2BC84AB-89CF-8D80-FAED-241798742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10E955F-81B2-CA81-2CC6-155DE9423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5DBE6E84-790C-44FF-C94D-E77DE9A6D9B9}"/>
              </a:ext>
            </a:extLst>
          </p:cNvPr>
          <p:cNvSpPr txBox="1"/>
          <p:nvPr/>
        </p:nvSpPr>
        <p:spPr>
          <a:xfrm>
            <a:off x="215153" y="2640211"/>
            <a:ext cx="2340684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width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style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&lt;color&gt;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border-width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 largura da borda nesta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ordemtop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bottom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thin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medium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thick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unidadesde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-color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cor da borda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#hex,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rgba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hsl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tranparent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currentColor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border-radius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define o raio do arredondamento dos cantos (unidades de medida nesta ordem top-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top-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bottom-right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bottom-left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border-style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define o </a:t>
            </a:r>
            <a:r>
              <a:rPr lang="en-US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estilo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da </a:t>
            </a:r>
            <a:r>
              <a:rPr lang="en-US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borda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(none, </a:t>
            </a:r>
            <a:r>
              <a:rPr lang="en-US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solid,dashed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dotted, double, groove, ridge, inset, </a:t>
            </a:r>
            <a:r>
              <a:rPr lang="en-US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outset,hidden</a:t>
            </a:r>
            <a:r>
              <a:rPr lang="en-US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  <a:endParaRPr lang="pt-BR" sz="4000" dirty="0">
              <a:solidFill>
                <a:srgbClr val="0579CC"/>
              </a:solidFill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2E2EF18-02BF-875F-EB9D-722190A7E2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677" y="8210617"/>
            <a:ext cx="10485094" cy="475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67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28C50-7997-3930-5F75-BE0A48D64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EE2B71-0FDA-44CB-D634-E7065ADB4C3E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7E00451-A8EA-64E0-0DB5-D9F24E1A9A5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DEDF8AC-4A49-C341-2C3D-A019B7F82FBF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Flexbox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16326E9-8AF3-2F54-2FC2-D15934FFE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5D6FBB05-912F-81A0-9897-F0176FC6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A8798617-0207-F929-6CB0-1658A9590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78271E53-A830-D1A1-14AF-336E75643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A10E84E-0413-20A9-5897-A5D9F7FE416F}"/>
              </a:ext>
            </a:extLst>
          </p:cNvPr>
          <p:cNvSpPr txBox="1"/>
          <p:nvPr/>
        </p:nvSpPr>
        <p:spPr>
          <a:xfrm>
            <a:off x="215153" y="2640211"/>
            <a:ext cx="23406847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display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o container como flexível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inline-flex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flex-direction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 direção dos itens no eixo principal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row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row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-reverse,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column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column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-reverse)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-wrap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se os itens podem quebrar para a próxima linha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nowrap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wrap, wrap-reverse)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flex-flow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atalho para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flex-direction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-wrap (combinações como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row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wrap,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column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nowrap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etc.)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justify-content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alinha os itens no eixo principal (horizontal)(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-start,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flex-end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center,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space-between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space-around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space-evenly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align-items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alinha os itens no eixo cruzado (vertical)(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stretch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-start,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flex-end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center, baseline)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align-content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alinha várias linhas de itens (quando há quebra de linha)(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stretch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-start,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flex-end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center,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space-between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space-around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9836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99B8F-C183-9E9C-ED6B-40156E0642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92CE56F-B6EC-68A0-EB93-8D93561B6112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4D08801-B5DF-E47F-068F-B4B985561AC9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17E92791-6769-D494-A121-63F967B7C864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Flexbox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1B791FEE-DD86-4940-B67B-7F5537B7D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93FCD1A9-E52F-A79C-0E35-F931FAAA134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E51670C7-41D5-3ED3-00EB-E39C5DFE4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032A793-F37A-7E9A-0E3D-CF1859FC5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20FA0B3-5D4C-0620-9509-2394D1088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5248" y="2975827"/>
            <a:ext cx="15703951" cy="897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831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4AF11-E500-DC21-4252-E774DB388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ADCAB34-7D13-673E-75A3-CE08C50901D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F286951C-C71B-670F-4F67-9A0461257A1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461C126-242F-8741-AD65-CFE474C0A148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Flexbox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2D87F3B-3EFF-8A41-4AFB-4781FAD502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769765F-4AE9-638D-2649-972A0A2F512A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0BFACE7-0999-6617-7CB3-C71799F3D0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987A1DEC-FCFF-03F5-829D-BF7D209F7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90EBC297-C907-70D4-8917-A925F5489F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096" y="2344981"/>
            <a:ext cx="14267951" cy="1020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817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Finalizar as atividades anteriores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260657C1-1C95-4574-ED48-0E6B5B7718D2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43E458CF-6380-6DE1-8B70-5A4CC48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7803A02-0E5D-F062-4A7E-CF08C6F9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F6237E6-38BB-72C5-267F-38CF9CE747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8295" y="4866385"/>
            <a:ext cx="6787409" cy="527474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2F915307-D8DF-07F9-ECF1-E77D16B447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64869" y="4643994"/>
            <a:ext cx="5309331" cy="529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E77E6-DEEC-D008-715C-A4E79C7AF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B57A677-C27A-A2A4-0F57-0639F319B488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4A28CEE6-B4A9-DD1C-4440-16FE3B4D6151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2899DB7-161D-CE1F-53CB-405BA0830F15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II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9EF081-1A6B-3952-7D84-68613DF51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641C48EB-014D-B6FA-2F3D-D110FFFE8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52403D16-4E86-FA2A-CC8B-3DF3FA68B84F}"/>
              </a:ext>
            </a:extLst>
          </p:cNvPr>
          <p:cNvSpPr txBox="1"/>
          <p:nvPr/>
        </p:nvSpPr>
        <p:spPr>
          <a:xfrm>
            <a:off x="8275320" y="2805433"/>
            <a:ext cx="155514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um formulário com validação igual a imagem abaixo</a:t>
            </a: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9342B01C-1ABE-3457-86D7-21B8900AB629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2CB12B01-A329-EFFA-7BDC-07AAF5146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AE1F7BFB-8F34-DD78-76DC-B5968F54E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134D1098-AC6B-8AB6-F650-90B572F39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6959" y="4267754"/>
            <a:ext cx="6502077" cy="776847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E12C6F0-FD5B-DA4C-B852-7300FAA0B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655272" y="4674092"/>
            <a:ext cx="5926433" cy="759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D621C17-B47D-DB0C-7B1E-D95CD11136F1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3FE2D41C-CCA6-7E81-44A0-B1514B71A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FEEA9658-0FC0-BE88-ED97-E77A657FE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Box Model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2BF71108-0C36-A064-0223-B4510D12C17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0AEA4E8-7CE0-0C58-16F3-7948EAAAC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0370E49-B870-88F4-6973-4BFEC338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3F6C309-804D-905F-B1ED-32F3518E75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101" y="3522601"/>
            <a:ext cx="11295797" cy="875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9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2FB66-3D59-947F-0BAD-6C0CE1352F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5F8B3BA-49C2-2D19-3E5C-7D4DBFD3D72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AB7B4E7-D568-6FF5-51FD-30227620EE7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FEC09CBA-2E6F-3D49-0525-2692AFE2067C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C7482B1-1FD3-4D59-FA54-F1E3EF3D1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A3315DE6-3785-B837-8355-A2AC38384784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A93D40C-806B-D7AE-C6C7-6DA526AA5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515EE82-A8E3-4A37-152C-1B8E5760F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F0A48C94-9E5E-0060-D5D5-26C5E906ADF8}"/>
              </a:ext>
            </a:extLst>
          </p:cNvPr>
          <p:cNvSpPr txBox="1"/>
          <p:nvPr/>
        </p:nvSpPr>
        <p:spPr>
          <a:xfrm>
            <a:off x="215153" y="2640211"/>
            <a:ext cx="23406847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&lt;color&gt;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&lt;position/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size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attachement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origin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&gt; &lt;clip&gt;;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background-color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cor de fundo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#hex,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rgba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hsl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tranparent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currentColor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 imagem de fundo(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url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(“image.jpg”),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none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- controla se e como a imagem de fundo se repete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-y, no-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repeat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space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background-position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 posição da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x,y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) 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size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o tamanho da imagem de fundo(auto, cover,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contain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, unidades de medida)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attachment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se imagem de fundo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rolacom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a página ou não (scroll,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fixed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ou local)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</a:t>
            </a:r>
            <a:r>
              <a:rPr lang="pt-BR" sz="4000" dirty="0" err="1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origin</a:t>
            </a: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o ponto de origem da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imagemde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 fundo 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 e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-box)</a:t>
            </a:r>
          </a:p>
          <a:p>
            <a:pPr marL="1600200" lvl="1" indent="-685800" algn="just">
              <a:buFont typeface="Wingdings" panose="05000000000000000000" pitchFamily="2" charset="2"/>
              <a:buChar char="§"/>
            </a:pPr>
            <a:r>
              <a:rPr lang="pt-BR" sz="4000" dirty="0">
                <a:solidFill>
                  <a:srgbClr val="FF0000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background-clip 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 define até onde o fundo se estende(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padding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border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-box, </a:t>
            </a:r>
            <a:r>
              <a:rPr lang="pt-BR" sz="4000" dirty="0" err="1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content</a:t>
            </a:r>
            <a:r>
              <a:rPr lang="pt-BR" sz="4000" dirty="0">
                <a:solidFill>
                  <a:srgbClr val="0579CC"/>
                </a:solidFill>
                <a:latin typeface="Courier New" panose="02070309020205020404" pitchFamily="49" charset="0"/>
                <a:ea typeface="Tahoma" panose="020B0604030504040204" pitchFamily="34" charset="0"/>
                <a:cs typeface="Courier New" panose="02070309020205020404" pitchFamily="49" charset="0"/>
              </a:rPr>
              <a:t>-box)</a:t>
            </a:r>
          </a:p>
        </p:txBody>
      </p:sp>
    </p:spTree>
    <p:extLst>
      <p:ext uri="{BB962C8B-B14F-4D97-AF65-F5344CB8AC3E}">
        <p14:creationId xmlns:p14="http://schemas.microsoft.com/office/powerpoint/2010/main" val="3174588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9F6AE-19ED-58A7-D9A5-F357CAD27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2856E87-A2D6-0BAA-B330-E2C1EBBDEBF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DBADD59-4730-F3F1-99F4-F36DD6758144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20F9B4D5-3487-B6C0-36E0-619ED09A444A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image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0E42E052-B504-B2E6-A66F-EB8BEEF9F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773DFDED-FC97-5AAB-142E-4525DE2C7B98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AC5747F-CDEB-FB3A-EECA-26BDACEE3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59AADB1-1B68-2F70-0920-044DD47A0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53710A0-AA59-BCFA-03E7-59D7B38981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3612" y="3979107"/>
            <a:ext cx="14593915" cy="772032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66C8A1D-E351-521D-71D5-699E60BEA9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11528" y="3979106"/>
            <a:ext cx="7222243" cy="7720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9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35D03-8D89-A524-33F2-C35366D7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4023D3F-5257-7464-FDD3-34BC67506ABB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A821D13-53AE-6D8B-62CC-1F784AE370A7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09B8F983-3654-706B-3049-CF02CB91160C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repeat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78678A2-F189-3689-92E0-38AF413F4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A4ABDFC-B453-865A-127C-D9AA8EBF5F7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2FF7B0F-FB09-C2AF-2328-A1E715571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36E23C8-8F0C-D246-577A-90F05E634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26" name="Picture 2" descr="Demo of the background-repeat property">
            <a:extLst>
              <a:ext uri="{FF2B5EF4-FFF2-40B4-BE49-F238E27FC236}">
                <a16:creationId xmlns:a16="http://schemas.microsoft.com/office/drawing/2014/main" id="{0785F82F-0F56-7A77-2BFA-634D94012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2679349"/>
            <a:ext cx="13905661" cy="996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199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12590-C17A-49FC-8C7E-0956BDD874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44BCBC5-BBD0-C224-3C90-5E153DBE734C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84980F7-A336-1325-45C5-85EC37616BE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A7AC020-CCB2-6C55-5BF7-94557DDA6F87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background-position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87314F6-3F4B-593C-E68B-E4BC9FA35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35AE0937-D3A4-2A1B-EFE0-827A44B3864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DDA51B0-B01F-EDA3-966C-6CBAA093A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CB0423FB-E4AB-876F-13E0-68CA19CCD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72532EC8-A7CC-9E76-78CE-48E9AB4F4E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486" y="3274569"/>
            <a:ext cx="12251027" cy="937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164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8F158-A906-F125-059F-A090836B6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0241C9-A343-0D62-C105-FF4B43F1FA87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866D9E9-EA6F-9452-2DA3-3A9CC6917CF0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00084E8-B384-5CA8-2CA0-4DBBAE52B3B5}"/>
              </a:ext>
            </a:extLst>
          </p:cNvPr>
          <p:cNvSpPr txBox="1"/>
          <p:nvPr/>
        </p:nvSpPr>
        <p:spPr>
          <a:xfrm>
            <a:off x="1006413" y="600654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background-position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899E071-959E-BC14-8F9A-ABCA9985D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77C688CE-0DF1-0C72-5ACA-79B6B0519E70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668A38A-5678-C702-3587-5E635F95C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285FE762-7D4E-CA90-CE7A-DA2DF1A8B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2FBE03CE-9473-5984-0F6D-355142CAA6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6045" y="3572566"/>
            <a:ext cx="14940155" cy="821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07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D8AF9-1B73-6FC2-2A29-9BFD34ABB7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F5153E-AB90-1270-DC6B-ECECB13A23C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E10D32E-3A6D-0E34-A535-A40F81827FFB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6B93E71F-0D21-6F7B-002D-E30662C32975}"/>
              </a:ext>
            </a:extLst>
          </p:cNvPr>
          <p:cNvSpPr txBox="1"/>
          <p:nvPr/>
        </p:nvSpPr>
        <p:spPr>
          <a:xfrm>
            <a:off x="1006413" y="600327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</a:t>
            </a:r>
            <a:r>
              <a:rPr lang="pt-BR" sz="8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origin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AAEC4DE2-EEA3-CE3C-2684-466747678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5BA936ED-C2BF-C894-69A5-7F773608B2E7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B3AEDD24-94D5-0CFE-AE6F-1A239D44B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811A33DE-5A6E-786F-88A9-013B2D2E0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6B0A2BE-3502-4E37-0B51-71A91BD82C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0995" y="4271158"/>
            <a:ext cx="18702010" cy="667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541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A7671-6C70-4708-A344-210544B27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16BDB84-E703-A055-FA50-4E0AC3875FF4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793ED19-F494-3A20-29EF-FE3EF51E581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33426B4-C60D-1754-7470-33B6AB534BE1}"/>
              </a:ext>
            </a:extLst>
          </p:cNvPr>
          <p:cNvSpPr txBox="1"/>
          <p:nvPr/>
        </p:nvSpPr>
        <p:spPr>
          <a:xfrm>
            <a:off x="1006413" y="600327"/>
            <a:ext cx="177585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background-clip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36B55D3F-0AC9-21F9-289B-526DE1DCB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B4C90769-6FFC-617A-7B67-158599A7A7BC}"/>
              </a:ext>
            </a:extLst>
          </p:cNvPr>
          <p:cNvSpPr/>
          <p:nvPr/>
        </p:nvSpPr>
        <p:spPr>
          <a:xfrm>
            <a:off x="-22412" y="1297315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41451EF5-B0AA-87E6-95C4-8B47EB6B6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3050500" y="13112751"/>
            <a:ext cx="1118347" cy="457199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31374B28-9A3D-CE05-0428-278C1C85E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762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Programação Front-End I | Aula 05 – HTML e CSS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698499F-71BD-BF11-5038-8A95871F4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574" y="3674460"/>
            <a:ext cx="20289698" cy="779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032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12840</TotalTime>
  <Words>758</Words>
  <Application>Microsoft Office PowerPoint</Application>
  <PresentationFormat>Personalizar</PresentationFormat>
  <Paragraphs>92</Paragraphs>
  <Slides>16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4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501</cp:revision>
  <cp:lastPrinted>2022-06-11T19:51:40Z</cp:lastPrinted>
  <dcterms:created xsi:type="dcterms:W3CDTF">2014-09-26T10:57:37Z</dcterms:created>
  <dcterms:modified xsi:type="dcterms:W3CDTF">2025-05-15T03:22:30Z</dcterms:modified>
</cp:coreProperties>
</file>