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5" r:id="rId2"/>
    <p:sldId id="513" r:id="rId3"/>
    <p:sldId id="540" r:id="rId4"/>
    <p:sldId id="541" r:id="rId5"/>
    <p:sldId id="536" r:id="rId6"/>
    <p:sldId id="543" r:id="rId7"/>
    <p:sldId id="542" r:id="rId8"/>
    <p:sldId id="537" r:id="rId9"/>
    <p:sldId id="490" r:id="rId10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1579" autoAdjust="0"/>
  </p:normalViewPr>
  <p:slideViewPr>
    <p:cSldViewPr snapToGrid="0">
      <p:cViewPr varScale="1">
        <p:scale>
          <a:sx n="36" d="100"/>
          <a:sy n="36" d="100"/>
        </p:scale>
        <p:origin x="2160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2/5/2025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176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113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436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738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00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714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286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FF441-3ADF-4556-96E0-92AA60554490}" type="datetime1">
              <a:rPr lang="en-US" smtClean="0"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09 – Canva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4A25-0777-4904-8B0C-9F29B5B894DC}" type="datetime1">
              <a:rPr lang="en-US" smtClean="0"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09 – Canva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7FA79-9D82-401F-9AFC-324C5D8A1300}" type="datetime1">
              <a:rPr lang="en-US" smtClean="0"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09 – Canva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7AAE-EAEC-4114-BC51-37455B16DC06}" type="datetime1">
              <a:rPr lang="en-US" smtClean="0"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09 – Canva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B7B6-DB69-4127-BAB1-FAE70FCD0B0A}" type="datetime1">
              <a:rPr lang="en-US" smtClean="0"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09 – Canva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B94C7-B01A-4FAE-8AFC-45FB083289D9}" type="datetime1">
              <a:rPr lang="en-US" smtClean="0"/>
              <a:t>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09 – Canva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6DD0A-619F-4FF1-B8E7-FC7316CAE3B6}" type="datetime1">
              <a:rPr lang="en-US" smtClean="0"/>
              <a:t>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09 – Canva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F3F29-CDDF-4B2E-AC9E-7C72856A2BC8}" type="datetime1">
              <a:rPr lang="en-US" smtClean="0"/>
              <a:t>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09 – Canva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E2D93-9979-4F5C-B13C-84911E60CED8}" type="datetime1">
              <a:rPr lang="en-US" smtClean="0"/>
              <a:t>2/5/2025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09 – Canva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9A266-438C-4405-92A1-69E6CE96359F}" type="datetime1">
              <a:rPr lang="en-US" smtClean="0"/>
              <a:t>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09 – Canva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A6101-B2C6-45E6-893B-08C3022FC69E}" type="datetime1">
              <a:rPr lang="en-US" smtClean="0"/>
              <a:t>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09 – Canva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B13AD-C828-4701-A47E-133B0F89E492}" type="datetime1">
              <a:rPr lang="en-US" smtClean="0"/>
              <a:t>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Digital| Aula 09 – Canva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87154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153" y="6572717"/>
            <a:ext cx="112204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54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54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Office 365 - Grvppe">
            <a:extLst>
              <a:ext uri="{FF2B5EF4-FFF2-40B4-BE49-F238E27FC236}">
                <a16:creationId xmlns:a16="http://schemas.microsoft.com/office/drawing/2014/main" id="{32A5C7F8-608D-463B-3B10-661C0360A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13" y="3651886"/>
            <a:ext cx="4049078" cy="2955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902691" y="778369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 Ferramentas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tomoinicial: Apresentação - Microsoft PowerPoint">
            <a:extLst>
              <a:ext uri="{FF2B5EF4-FFF2-40B4-BE49-F238E27FC236}">
                <a16:creationId xmlns:a16="http://schemas.microsoft.com/office/drawing/2014/main" id="{5E7C0759-3AD1-1033-FEAC-E64F3A7F6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422" y="6162675"/>
            <a:ext cx="3286125" cy="13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oogle Slides Reviews &amp; Ratings 2023">
            <a:extLst>
              <a:ext uri="{FF2B5EF4-FFF2-40B4-BE49-F238E27FC236}">
                <a16:creationId xmlns:a16="http://schemas.microsoft.com/office/drawing/2014/main" id="{8EE7311C-ED97-BC7B-2E67-B74690AF6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461" y="6754021"/>
            <a:ext cx="2181225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rello é agora VistaCreate - YouTube">
            <a:extLst>
              <a:ext uri="{FF2B5EF4-FFF2-40B4-BE49-F238E27FC236}">
                <a16:creationId xmlns:a16="http://schemas.microsoft.com/office/drawing/2014/main" id="{15503150-670F-88AC-3041-B42158A3A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313" y="9515475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nva: Design, Photo &amp; Video – Apps no Google Play">
            <a:extLst>
              <a:ext uri="{FF2B5EF4-FFF2-40B4-BE49-F238E27FC236}">
                <a16:creationId xmlns:a16="http://schemas.microsoft.com/office/drawing/2014/main" id="{163FC3F4-39AC-0B70-F57B-9626BBA61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686" y="8015370"/>
            <a:ext cx="1803681" cy="180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aça uma apresentação por vídeo ou crie recursos visuais inspiradores  on-line | Prezi">
            <a:extLst>
              <a:ext uri="{FF2B5EF4-FFF2-40B4-BE49-F238E27FC236}">
                <a16:creationId xmlns:a16="http://schemas.microsoft.com/office/drawing/2014/main" id="{9C1D22D9-CDD0-DDE2-3900-41D9F85E4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242" y="1024759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01949B49-0660-7813-ABE1-A51DA2903520}"/>
              </a:ext>
            </a:extLst>
          </p:cNvPr>
          <p:cNvSpPr txBox="1"/>
          <p:nvPr/>
        </p:nvSpPr>
        <p:spPr>
          <a:xfrm>
            <a:off x="8598974" y="4556283"/>
            <a:ext cx="1467971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8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Pacote Office – PowerPoint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8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 </a:t>
            </a:r>
            <a:r>
              <a:rPr lang="pt-BR" sz="8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Suite</a:t>
            </a:r>
            <a:r>
              <a:rPr lang="pt-BR" sz="8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Google Slides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8000" b="1" dirty="0" err="1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</a:t>
            </a:r>
            <a:endParaRPr lang="pt-BR" sz="8000" b="1" dirty="0">
              <a:solidFill>
                <a:srgbClr val="FF0000"/>
              </a:solidFill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8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Crello</a:t>
            </a:r>
            <a:r>
              <a:rPr lang="pt-BR" sz="8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8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Prezi</a:t>
            </a:r>
            <a:endParaRPr lang="pt-BR" sz="8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8E8D2BF-0146-CAA1-E4FF-62A39D44B94C}"/>
              </a:ext>
            </a:extLst>
          </p:cNvPr>
          <p:cNvSpPr/>
          <p:nvPr/>
        </p:nvSpPr>
        <p:spPr>
          <a:xfrm>
            <a:off x="0" y="12958023"/>
            <a:ext cx="24384000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BD90224-4363-97FF-068A-B99485953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2505" y="12946029"/>
            <a:ext cx="1116341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9021E829-B41F-E1E3-971D-3475F1EDC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2" y="12957511"/>
            <a:ext cx="23611635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94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902691" y="778369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Conhecendo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CANVA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nva: Design, Photo &amp; Video – Apps no Google Play">
            <a:extLst>
              <a:ext uri="{FF2B5EF4-FFF2-40B4-BE49-F238E27FC236}">
                <a16:creationId xmlns:a16="http://schemas.microsoft.com/office/drawing/2014/main" id="{163FC3F4-39AC-0B70-F57B-9626BBA61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57" y="2702869"/>
            <a:ext cx="1803681" cy="180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8E8D2BF-0146-CAA1-E4FF-62A39D44B94C}"/>
              </a:ext>
            </a:extLst>
          </p:cNvPr>
          <p:cNvSpPr/>
          <p:nvPr/>
        </p:nvSpPr>
        <p:spPr>
          <a:xfrm>
            <a:off x="0" y="12958023"/>
            <a:ext cx="24384000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BD90224-4363-97FF-068A-B99485953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2505" y="12946029"/>
            <a:ext cx="1116341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9021E829-B41F-E1E3-971D-3475F1EDC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2" y="12957511"/>
            <a:ext cx="23611635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54E16A5-2E64-EC3E-D185-14BCF047F57C}"/>
              </a:ext>
            </a:extLst>
          </p:cNvPr>
          <p:cNvSpPr txBox="1"/>
          <p:nvPr/>
        </p:nvSpPr>
        <p:spPr>
          <a:xfrm>
            <a:off x="2767263" y="2961445"/>
            <a:ext cx="20285242" cy="951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dirty="0"/>
          </a:p>
          <a:p>
            <a:pPr algn="just"/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Canva</a:t>
            </a:r>
            <a:r>
              <a:rPr lang="pt-BR" sz="3200" dirty="0">
                <a:latin typeface="Futura Bk BT" panose="020B0502020204020303"/>
              </a:rPr>
              <a:t> é uma ferramenta online de design gráfico que permite aos usuários criar uma ampla variedade de materiais visuais, como apresentações, cartazes, cartões, convites, gráficos para redes sociais, e muito mais. É popular por sua interface intuitiva e pela facilidade de uso, o que torna o design acessível até mesmo para quem não tem experiência prévia na área.</a:t>
            </a:r>
          </a:p>
          <a:p>
            <a:endParaRPr lang="pt-BR" sz="3200" dirty="0">
              <a:latin typeface="Futura Bk BT" panose="020B0502020204020303"/>
            </a:endParaRPr>
          </a:p>
          <a:p>
            <a:r>
              <a:rPr lang="pt-BR" sz="3200" b="1" dirty="0">
                <a:latin typeface="Futura Bk BT" panose="020B0502020204020303"/>
              </a:rPr>
              <a:t>Principais características do </a:t>
            </a:r>
            <a:r>
              <a:rPr lang="pt-BR" sz="3200" b="1" dirty="0" err="1">
                <a:latin typeface="Futura Bk BT" panose="020B0502020204020303"/>
              </a:rPr>
              <a:t>Canva</a:t>
            </a:r>
            <a:r>
              <a:rPr lang="pt-BR" sz="3200" b="1" dirty="0">
                <a:latin typeface="Futura Bk BT" panose="020B0502020204020303"/>
              </a:rPr>
              <a:t>:</a:t>
            </a:r>
          </a:p>
          <a:p>
            <a:pPr lvl="1">
              <a:buFont typeface="+mj-lt"/>
              <a:buAutoNum type="arabicPeriod"/>
            </a:pPr>
            <a:r>
              <a:rPr lang="pt-BR" sz="3200" b="1" dirty="0">
                <a:latin typeface="Futura Bk BT" panose="020B0502020204020303"/>
              </a:rPr>
              <a:t>Modelos Prontos:</a:t>
            </a:r>
            <a:r>
              <a:rPr lang="pt-BR" sz="3200" dirty="0">
                <a:latin typeface="Futura Bk BT" panose="020B0502020204020303"/>
              </a:rPr>
              <a:t> O </a:t>
            </a:r>
            <a:r>
              <a:rPr lang="pt-BR" sz="3200" dirty="0" err="1">
                <a:latin typeface="Futura Bk BT" panose="020B0502020204020303"/>
              </a:rPr>
              <a:t>Canva</a:t>
            </a:r>
            <a:r>
              <a:rPr lang="pt-BR" sz="3200" dirty="0">
                <a:latin typeface="Futura Bk BT" panose="020B0502020204020303"/>
              </a:rPr>
              <a:t> oferece milhares de modelos gratuitos e pagos para diferentes tipos de projetos, facilitando a criação de designs atraentes e profissionais.</a:t>
            </a:r>
          </a:p>
          <a:p>
            <a:pPr lvl="1">
              <a:buFont typeface="+mj-lt"/>
              <a:buAutoNum type="arabicPeriod"/>
            </a:pPr>
            <a:r>
              <a:rPr lang="pt-BR" sz="3200" b="1" dirty="0">
                <a:latin typeface="Futura Bk BT" panose="020B0502020204020303"/>
              </a:rPr>
              <a:t>Elementos Gráficos:</a:t>
            </a:r>
            <a:r>
              <a:rPr lang="pt-BR" sz="3200" dirty="0">
                <a:latin typeface="Futura Bk BT" panose="020B0502020204020303"/>
              </a:rPr>
              <a:t> Inclui uma vasta biblioteca de elementos gráficos como ícones, imagens, ilustrações, fontes e formas, que podem ser facilmente adicionados e ajustados nos designs.</a:t>
            </a:r>
          </a:p>
          <a:p>
            <a:pPr lvl="1">
              <a:buFont typeface="+mj-lt"/>
              <a:buAutoNum type="arabicPeriod"/>
            </a:pPr>
            <a:r>
              <a:rPr lang="pt-BR" sz="3200" b="1" dirty="0">
                <a:latin typeface="Futura Bk BT" panose="020B0502020204020303"/>
              </a:rPr>
              <a:t>Colaboração:</a:t>
            </a:r>
            <a:r>
              <a:rPr lang="pt-BR" sz="3200" dirty="0">
                <a:latin typeface="Futura Bk BT" panose="020B0502020204020303"/>
              </a:rPr>
              <a:t> Permite a colaboração em tempo real, onde várias pessoas podem trabalhar no mesmo projeto simultaneamente.</a:t>
            </a:r>
          </a:p>
          <a:p>
            <a:pPr lvl="1">
              <a:buFont typeface="+mj-lt"/>
              <a:buAutoNum type="arabicPeriod"/>
            </a:pPr>
            <a:r>
              <a:rPr lang="pt-BR" sz="3200" b="1" dirty="0">
                <a:latin typeface="Futura Bk BT" panose="020B0502020204020303"/>
              </a:rPr>
              <a:t>Versatilidade:</a:t>
            </a:r>
            <a:r>
              <a:rPr lang="pt-BR" sz="3200" dirty="0">
                <a:latin typeface="Futura Bk BT" panose="020B0502020204020303"/>
              </a:rPr>
              <a:t> O </a:t>
            </a:r>
            <a:r>
              <a:rPr lang="pt-BR" sz="3200" dirty="0" err="1">
                <a:latin typeface="Futura Bk BT" panose="020B0502020204020303"/>
              </a:rPr>
              <a:t>Canva</a:t>
            </a:r>
            <a:r>
              <a:rPr lang="pt-BR" sz="3200" dirty="0">
                <a:latin typeface="Futura Bk BT" panose="020B0502020204020303"/>
              </a:rPr>
              <a:t> pode ser utilizado para criar materiais para impressão, publicações digitais, conteúdo para redes sociais, e até mesmo vídeos.</a:t>
            </a:r>
          </a:p>
          <a:p>
            <a:pPr lvl="1">
              <a:buFont typeface="+mj-lt"/>
              <a:buAutoNum type="arabicPeriod"/>
            </a:pPr>
            <a:r>
              <a:rPr lang="pt-BR" sz="3200" b="1" dirty="0">
                <a:latin typeface="Futura Bk BT" panose="020B0502020204020303"/>
              </a:rPr>
              <a:t>Versões Gratuita e Premium:</a:t>
            </a:r>
            <a:r>
              <a:rPr lang="pt-BR" sz="3200" dirty="0">
                <a:latin typeface="Futura Bk BT" panose="020B0502020204020303"/>
              </a:rPr>
              <a:t> O </a:t>
            </a:r>
            <a:r>
              <a:rPr lang="pt-BR" sz="3200" dirty="0" err="1">
                <a:latin typeface="Futura Bk BT" panose="020B0502020204020303"/>
              </a:rPr>
              <a:t>Canva</a:t>
            </a:r>
            <a:r>
              <a:rPr lang="pt-BR" sz="3200" dirty="0">
                <a:latin typeface="Futura Bk BT" panose="020B0502020204020303"/>
              </a:rPr>
              <a:t> oferece uma versão gratuita com muitos recursos e uma versão paga, o </a:t>
            </a:r>
            <a:r>
              <a:rPr lang="pt-BR" sz="3200" dirty="0" err="1">
                <a:latin typeface="Futura Bk BT" panose="020B0502020204020303"/>
              </a:rPr>
              <a:t>Canva</a:t>
            </a:r>
            <a:r>
              <a:rPr lang="pt-BR" sz="3200" dirty="0">
                <a:latin typeface="Futura Bk BT" panose="020B0502020204020303"/>
              </a:rPr>
              <a:t> Pro, que inclui funcionalidades adicionais, como acesso a mais elementos de design, a possibilidade de redimensionar designs, e mais opções de armazenamento.</a:t>
            </a:r>
          </a:p>
        </p:txBody>
      </p:sp>
    </p:spTree>
    <p:extLst>
      <p:ext uri="{BB962C8B-B14F-4D97-AF65-F5344CB8AC3E}">
        <p14:creationId xmlns:p14="http://schemas.microsoft.com/office/powerpoint/2010/main" val="32952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902691" y="778369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Interface do Canva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8E8D2BF-0146-CAA1-E4FF-62A39D44B94C}"/>
              </a:ext>
            </a:extLst>
          </p:cNvPr>
          <p:cNvSpPr/>
          <p:nvPr/>
        </p:nvSpPr>
        <p:spPr>
          <a:xfrm>
            <a:off x="0" y="12958023"/>
            <a:ext cx="24384000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BD90224-4363-97FF-068A-B99485953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2505" y="12946029"/>
            <a:ext cx="1116341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9021E829-B41F-E1E3-971D-3475F1EDC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2" y="12957511"/>
            <a:ext cx="23611635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7A2C829-287F-B01E-64A1-71870EE8B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8550" y="6161379"/>
            <a:ext cx="17849850" cy="5876925"/>
          </a:xfrm>
          <a:prstGeom prst="rect">
            <a:avLst/>
          </a:prstGeom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DD8F92C7-4600-089E-3FB2-CF662C762445}"/>
              </a:ext>
            </a:extLst>
          </p:cNvPr>
          <p:cNvSpPr txBox="1"/>
          <p:nvPr/>
        </p:nvSpPr>
        <p:spPr>
          <a:xfrm>
            <a:off x="1006413" y="2987551"/>
            <a:ext cx="214864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 – Menu Superior - </a:t>
            </a:r>
            <a:r>
              <a:rPr lang="pt-BR" sz="4400" dirty="0">
                <a:solidFill>
                  <a:srgbClr val="FFFF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Amarelo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 – Menu Principal (Lateral) - </a:t>
            </a:r>
            <a:r>
              <a:rPr lang="pt-BR" sz="4400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Vermelho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 – Interface de Trabalho (Página Principal) - </a:t>
            </a:r>
            <a:r>
              <a:rPr lang="pt-BR" sz="4400" dirty="0">
                <a:solidFill>
                  <a:srgbClr val="FFC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Laranja</a:t>
            </a:r>
          </a:p>
        </p:txBody>
      </p:sp>
    </p:spTree>
    <p:extLst>
      <p:ext uri="{BB962C8B-B14F-4D97-AF65-F5344CB8AC3E}">
        <p14:creationId xmlns:p14="http://schemas.microsoft.com/office/powerpoint/2010/main" val="245074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902691" y="778369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01949B49-0660-7813-ABE1-A51DA2903520}"/>
              </a:ext>
            </a:extLst>
          </p:cNvPr>
          <p:cNvSpPr txBox="1"/>
          <p:nvPr/>
        </p:nvSpPr>
        <p:spPr>
          <a:xfrm>
            <a:off x="1006413" y="2656850"/>
            <a:ext cx="21486463" cy="10125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just"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Criação de um Logotipo</a:t>
            </a:r>
          </a:p>
          <a:p>
            <a:pPr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uma pasta pela opção de Projetos do Menu Lateral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 projeto do tipo “Logotipo com Letra”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Definir o texto do seu logotipo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Escolher a tipografia (fonte)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 as possibilidades dos efeitos da fonte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Ir em Elementos e escolher um elemento gráfico com gradiente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Aplicar sobre o quadro do Logotipo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Salvar a imagem como PNG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Retirar o fundo da imagem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Logotipo deverá ter o fundo da imagem gradiente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9881650-639E-8B2E-A78A-1F6B71B4143F}"/>
              </a:ext>
            </a:extLst>
          </p:cNvPr>
          <p:cNvSpPr/>
          <p:nvPr/>
        </p:nvSpPr>
        <p:spPr>
          <a:xfrm>
            <a:off x="0" y="12958023"/>
            <a:ext cx="24384000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023EFC4-ACFA-8C72-AF9E-0F543D956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2505" y="12946029"/>
            <a:ext cx="1116341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7A04F2AF-1DFB-C4E5-99A8-2F451E9E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2" y="12957511"/>
            <a:ext cx="23611635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7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902691" y="778369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01949B49-0660-7813-ABE1-A51DA2903520}"/>
              </a:ext>
            </a:extLst>
          </p:cNvPr>
          <p:cNvSpPr txBox="1"/>
          <p:nvPr/>
        </p:nvSpPr>
        <p:spPr>
          <a:xfrm>
            <a:off x="1006413" y="2656850"/>
            <a:ext cx="21486463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just"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Criação de um Logotipo - Exemplo</a:t>
            </a:r>
          </a:p>
          <a:p>
            <a:pPr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9881650-639E-8B2E-A78A-1F6B71B4143F}"/>
              </a:ext>
            </a:extLst>
          </p:cNvPr>
          <p:cNvSpPr/>
          <p:nvPr/>
        </p:nvSpPr>
        <p:spPr>
          <a:xfrm>
            <a:off x="0" y="12958023"/>
            <a:ext cx="24384000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023EFC4-ACFA-8C72-AF9E-0F543D956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2505" y="12946029"/>
            <a:ext cx="1116341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7A04F2AF-1DFB-C4E5-99A8-2F451E9E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2" y="12957511"/>
            <a:ext cx="23611635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F581074-94F3-A43D-7C25-2D027400A55F}"/>
              </a:ext>
            </a:extLst>
          </p:cNvPr>
          <p:cNvSpPr txBox="1"/>
          <p:nvPr/>
        </p:nvSpPr>
        <p:spPr>
          <a:xfrm>
            <a:off x="6105525" y="6553885"/>
            <a:ext cx="122110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59DF808F-B5A7-3A97-551C-A871AD162C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50" y="4932903"/>
            <a:ext cx="5924550" cy="583882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3EAF3925-3F97-DE1D-5EF9-AF94DB48E6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96963" y="6420014"/>
            <a:ext cx="535305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70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902691" y="778369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01949B49-0660-7813-ABE1-A51DA2903520}"/>
              </a:ext>
            </a:extLst>
          </p:cNvPr>
          <p:cNvSpPr txBox="1"/>
          <p:nvPr/>
        </p:nvSpPr>
        <p:spPr>
          <a:xfrm>
            <a:off x="1006413" y="2656850"/>
            <a:ext cx="21486463" cy="10802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Criação de Anúncio</a:t>
            </a:r>
          </a:p>
          <a:p>
            <a:pPr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Escolher uma foto do profissional ou tema do anúncio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Inserir a foto num moldura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Tirar o fundo da foto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Sobrepor a foto sem fundo de forma que parte fique fora da moldura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Inserir uma coroa circular como borda da moldura 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Adequar a cor da coroa circular ao tema 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Inserir um fundo relacionado ao tema do anúncio 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Diminuir a transparência do fundo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Aplicar Gradiente/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Turquoise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parte inferior da imagem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Aplicar Blur no canto superior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Escolher um texto e a fonte adequada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9881650-639E-8B2E-A78A-1F6B71B4143F}"/>
              </a:ext>
            </a:extLst>
          </p:cNvPr>
          <p:cNvSpPr/>
          <p:nvPr/>
        </p:nvSpPr>
        <p:spPr>
          <a:xfrm>
            <a:off x="0" y="12958023"/>
            <a:ext cx="24384000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023EFC4-ACFA-8C72-AF9E-0F543D956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2505" y="12946029"/>
            <a:ext cx="1116341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7A04F2AF-1DFB-C4E5-99A8-2F451E9E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2" y="12957511"/>
            <a:ext cx="23611635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03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902691" y="778369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</a:t>
            </a: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01949B49-0660-7813-ABE1-A51DA2903520}"/>
              </a:ext>
            </a:extLst>
          </p:cNvPr>
          <p:cNvSpPr txBox="1"/>
          <p:nvPr/>
        </p:nvSpPr>
        <p:spPr>
          <a:xfrm>
            <a:off x="1006413" y="2656850"/>
            <a:ext cx="2148646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Edição Mágica de Imagem com ferramenta de IA</a:t>
            </a:r>
          </a:p>
          <a:p>
            <a:pPr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Escolher uma foto qualquer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Selecionar a parte da foto a ser alterada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Digitar a alteração que deseja fazer na foto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9881650-639E-8B2E-A78A-1F6B71B4143F}"/>
              </a:ext>
            </a:extLst>
          </p:cNvPr>
          <p:cNvSpPr/>
          <p:nvPr/>
        </p:nvSpPr>
        <p:spPr>
          <a:xfrm>
            <a:off x="0" y="12958023"/>
            <a:ext cx="24384000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023EFC4-ACFA-8C72-AF9E-0F543D956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2505" y="12946029"/>
            <a:ext cx="1116341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7A04F2AF-1DFB-C4E5-99A8-2F451E9E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2" y="12957511"/>
            <a:ext cx="23611635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DADFA9D-7684-C72D-4AF8-D6ED21F0E1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748" y="6979360"/>
            <a:ext cx="4857750" cy="5523732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DDAE0245-3019-9F07-DCC6-27D0EC1F383F}"/>
              </a:ext>
            </a:extLst>
          </p:cNvPr>
          <p:cNvSpPr txBox="1"/>
          <p:nvPr/>
        </p:nvSpPr>
        <p:spPr>
          <a:xfrm>
            <a:off x="6105525" y="6553885"/>
            <a:ext cx="122110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ECDAFFB-BC81-4DDA-F684-CEA9A1EEAE0A}"/>
              </a:ext>
            </a:extLst>
          </p:cNvPr>
          <p:cNvSpPr txBox="1"/>
          <p:nvPr/>
        </p:nvSpPr>
        <p:spPr>
          <a:xfrm>
            <a:off x="6105525" y="6553885"/>
            <a:ext cx="122110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CECC639B-88CF-213C-AA5B-F7A2306B63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58827" y="6945014"/>
            <a:ext cx="4313754" cy="5592424"/>
          </a:xfrm>
          <a:prstGeom prst="rect">
            <a:avLst/>
          </a:prstGeom>
        </p:spPr>
      </p:pic>
      <p:sp>
        <p:nvSpPr>
          <p:cNvPr id="25" name="Seta: para a Direita 24">
            <a:extLst>
              <a:ext uri="{FF2B5EF4-FFF2-40B4-BE49-F238E27FC236}">
                <a16:creationId xmlns:a16="http://schemas.microsoft.com/office/drawing/2014/main" id="{C8AA6053-E951-6C83-8642-649F5CF2C370}"/>
              </a:ext>
            </a:extLst>
          </p:cNvPr>
          <p:cNvSpPr/>
          <p:nvPr/>
        </p:nvSpPr>
        <p:spPr>
          <a:xfrm>
            <a:off x="10925174" y="8887824"/>
            <a:ext cx="1989659" cy="15515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258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6E95CF39-59B1-3451-3F84-FC120A0096CF}"/>
              </a:ext>
            </a:extLst>
          </p:cNvPr>
          <p:cNvSpPr/>
          <p:nvPr/>
        </p:nvSpPr>
        <p:spPr>
          <a:xfrm>
            <a:off x="0" y="12958023"/>
            <a:ext cx="24384000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F1F8E5B-2EA8-8DF5-1571-22503F0D6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2505" y="12946029"/>
            <a:ext cx="1116341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66888B73-44A6-A09A-30EE-91D8DC729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2" y="12957511"/>
            <a:ext cx="23611635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09 – Canva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13036</TotalTime>
  <Words>703</Words>
  <Application>Microsoft Office PowerPoint</Application>
  <PresentationFormat>Personalizar</PresentationFormat>
  <Paragraphs>90</Paragraphs>
  <Slides>9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505</cp:revision>
  <cp:lastPrinted>2022-06-11T19:51:40Z</cp:lastPrinted>
  <dcterms:created xsi:type="dcterms:W3CDTF">2014-09-26T10:57:37Z</dcterms:created>
  <dcterms:modified xsi:type="dcterms:W3CDTF">2025-02-05T03:25:31Z</dcterms:modified>
</cp:coreProperties>
</file>