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5" r:id="rId2"/>
    <p:sldId id="513" r:id="rId3"/>
    <p:sldId id="511" r:id="rId4"/>
    <p:sldId id="512" r:id="rId5"/>
    <p:sldId id="490" r:id="rId6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2034" autoAdjust="0"/>
  </p:normalViewPr>
  <p:slideViewPr>
    <p:cSldViewPr snapToGrid="0">
      <p:cViewPr varScale="1">
        <p:scale>
          <a:sx n="42" d="100"/>
          <a:sy n="42" d="100"/>
        </p:scale>
        <p:origin x="1680" y="48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636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759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420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C8960-4186-4EA6-B5A6-16B04152BBBF}" type="datetime1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06 – Editor de Texto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93325-A714-42B7-BB7F-CA04544AC18E}" type="datetime1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06 – Editor de Texto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705F2-5D52-4C4E-97A4-8F5FAAA1FCA8}" type="datetime1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06 – Editor de Texto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3743A-CF11-4C40-8146-2FEA76163E60}" type="datetime1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06 – Editor de Texto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E5C0C-E647-41D8-BC76-3F143233B4C8}" type="datetime1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06 – Editor de Texto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667A-9CA7-481F-8E46-225CA9ADB5CC}" type="datetime1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06 – Editor de Texto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7806F-78B0-4EA9-9092-829043175632}" type="datetime1">
              <a:rPr lang="en-US" smtClean="0"/>
              <a:t>11/12/2024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06 – Editor de Texto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8F75-AE59-4865-B3A8-BCF14EBE3F40}" type="datetime1">
              <a:rPr lang="en-US" smtClean="0"/>
              <a:t>11/12/2024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06 – Editor de Texto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B8D-7BEF-41AA-87BE-4B5E95DD38F1}" type="datetime1">
              <a:rPr lang="en-US" smtClean="0"/>
              <a:t>11/12/2024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06 – Editor de Texto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3FF4-61F6-4B37-B225-DE65A31A705E}" type="datetime1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06 – Editor de Texto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2B91-F375-4769-866F-0E5EF8026408}" type="datetime1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06 – Editor de Texto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4BA65-01F1-4362-B8C0-25ACA64C07A9}" type="datetime1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Digital| Aula 06 – Editor de Texto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572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8715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153" y="6572717"/>
            <a:ext cx="112204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54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54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40059" y="13121640"/>
            <a:ext cx="699247" cy="480696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635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06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Office 365 - Grvppe">
            <a:extLst>
              <a:ext uri="{FF2B5EF4-FFF2-40B4-BE49-F238E27FC236}">
                <a16:creationId xmlns:a16="http://schemas.microsoft.com/office/drawing/2014/main" id="{32A5C7F8-608D-463B-3B10-661C0360A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13" y="3651886"/>
            <a:ext cx="4049078" cy="2955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462297" y="776646"/>
            <a:ext cx="185505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Editor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Office 365 e Google Docs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8652896" y="2805433"/>
            <a:ext cx="15173892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Editor de texto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É um software ou ferramenta online que permite a redação e edição de peças de conteúdo escrito. Ele é a base da produção de conteúdo de empresas e de pessoas que querem publicar na internet ou em meios físicos. Os exemplos mais conhecidos de editor de texto são o Microsoft Word e o Google Docs.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WYSIWYG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é o acrônimo da expressão em inglês "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WYSIWYM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é o acrónimo da expressão em inglês "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Mean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".	</a:t>
            </a:r>
          </a:p>
        </p:txBody>
      </p:sp>
      <p:pic>
        <p:nvPicPr>
          <p:cNvPr id="3" name="Picture 6" descr="Google Docs ganha suporte a códigos em C e Python - Hardware.com.br">
            <a:extLst>
              <a:ext uri="{FF2B5EF4-FFF2-40B4-BE49-F238E27FC236}">
                <a16:creationId xmlns:a16="http://schemas.microsoft.com/office/drawing/2014/main" id="{DCA70388-2E7F-752C-5F74-2D8DF589F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145" y="7991468"/>
            <a:ext cx="3752850" cy="210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Word: Como inserir um bloqueio de senha em um documento | Mundo Conectado">
            <a:extLst>
              <a:ext uri="{FF2B5EF4-FFF2-40B4-BE49-F238E27FC236}">
                <a16:creationId xmlns:a16="http://schemas.microsoft.com/office/drawing/2014/main" id="{8D543A4C-7A25-03A0-FD4C-E96F58F5D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472" y="6331552"/>
            <a:ext cx="4257804" cy="193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4885AD31-9012-D0C4-CA5A-5D98169BBF34}"/>
              </a:ext>
            </a:extLst>
          </p:cNvPr>
          <p:cNvSpPr/>
          <p:nvPr/>
        </p:nvSpPr>
        <p:spPr>
          <a:xfrm>
            <a:off x="-22412" y="129572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43A3CB08-E1C0-9040-594A-8BB1BD43C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40059" y="13121640"/>
            <a:ext cx="699247" cy="480696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6D467909-CA85-F532-1612-027C82CC2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635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06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6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Editor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Office 365 - WORD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Apresentar as principais Teclas de Atalho (algumas comuns e outras diferentes de outros aplicativos - os termos foram traduzidos)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Arquivo – Salvar, Salvar Como, Exportar, Imprimir, Compartilhar e Sobre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Página Inicial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de Transferência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Parágrafo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Estilos 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Editando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46E34725-C5DB-76D4-26E6-33452C086946}"/>
              </a:ext>
            </a:extLst>
          </p:cNvPr>
          <p:cNvSpPr/>
          <p:nvPr/>
        </p:nvSpPr>
        <p:spPr>
          <a:xfrm>
            <a:off x="-22412" y="129572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0F510B70-B100-B217-7067-276643850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40059" y="13121640"/>
            <a:ext cx="699247" cy="480696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A2B3C1A-7955-474F-BDAF-C67D0D06A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635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06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4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Editor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Office 365 - WORD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9749819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 startAt="4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Inserir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Páginas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Tabelas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Ilustrações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Links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Cabeçalho e Rodapé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Símbolos</a:t>
            </a:r>
          </a:p>
          <a:p>
            <a:pPr marL="3486150" lvl="3" indent="-742950" algn="just">
              <a:buFont typeface="+mj-lt"/>
              <a:buAutoNum type="alphaU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 startAt="4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Layout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Configurar Página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Parágrafo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3FF25A08-7B68-022E-E7FA-C6015631D242}"/>
              </a:ext>
            </a:extLst>
          </p:cNvPr>
          <p:cNvSpPr txBox="1"/>
          <p:nvPr/>
        </p:nvSpPr>
        <p:spPr>
          <a:xfrm>
            <a:off x="12540687" y="2805433"/>
            <a:ext cx="9749819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Referências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Sumário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Notas de Rodapé</a:t>
            </a:r>
          </a:p>
          <a:p>
            <a:pPr marL="3486150" lvl="3" indent="-742950" algn="just">
              <a:buFont typeface="+mj-lt"/>
              <a:buAutoNum type="alphaU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Correspondências</a:t>
            </a:r>
          </a:p>
          <a:p>
            <a:pPr marL="3486150" lvl="3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Mala Direta</a:t>
            </a:r>
          </a:p>
          <a:p>
            <a:pPr marL="3486150" lvl="3" indent="-742950" algn="just">
              <a:buFont typeface="+mj-lt"/>
              <a:buAutoNum type="arabicPeriod" startAt="6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Revisão</a:t>
            </a:r>
          </a:p>
          <a:p>
            <a:pPr marL="3486150" lvl="3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Revisão de Texto</a:t>
            </a:r>
          </a:p>
          <a:p>
            <a:pPr marL="3486150" lvl="3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Comentários</a:t>
            </a:r>
          </a:p>
          <a:p>
            <a:pPr marL="3486150" lvl="3" indent="-742950" algn="just">
              <a:buFont typeface="+mj-lt"/>
              <a:buAutoNum type="arabicPeriod" startAt="6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96E873F-5334-7565-E134-D3EEF7865B28}"/>
              </a:ext>
            </a:extLst>
          </p:cNvPr>
          <p:cNvSpPr/>
          <p:nvPr/>
        </p:nvSpPr>
        <p:spPr>
          <a:xfrm>
            <a:off x="-22412" y="129572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9914F2FF-71D6-F95D-FD93-96385F23F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40059" y="13121640"/>
            <a:ext cx="699247" cy="480696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D0B4AE22-0EF0-5280-DE16-EA75999D7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635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06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27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C3919427-CC7D-D928-DFBD-70B8D0EB0783}"/>
              </a:ext>
            </a:extLst>
          </p:cNvPr>
          <p:cNvSpPr/>
          <p:nvPr/>
        </p:nvSpPr>
        <p:spPr>
          <a:xfrm>
            <a:off x="-22412" y="129572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66BD98A9-FE3F-1760-29A9-533F281C1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40059" y="13121640"/>
            <a:ext cx="699247" cy="480696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952BBBFC-F374-AEFB-19D7-3C7B38264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635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06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12265</TotalTime>
  <Words>351</Words>
  <Application>Microsoft Office PowerPoint</Application>
  <PresentationFormat>Personalizar</PresentationFormat>
  <Paragraphs>71</Paragraphs>
  <Slides>5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Futura Bk BT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497</cp:revision>
  <cp:lastPrinted>2022-06-11T19:51:40Z</cp:lastPrinted>
  <dcterms:created xsi:type="dcterms:W3CDTF">2014-09-26T10:57:37Z</dcterms:created>
  <dcterms:modified xsi:type="dcterms:W3CDTF">2024-11-13T02:20:20Z</dcterms:modified>
</cp:coreProperties>
</file>