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65" r:id="rId2"/>
    <p:sldId id="606" r:id="rId3"/>
    <p:sldId id="624" r:id="rId4"/>
    <p:sldId id="626" r:id="rId5"/>
    <p:sldId id="625" r:id="rId6"/>
    <p:sldId id="490" r:id="rId7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CC"/>
    <a:srgbClr val="000000"/>
    <a:srgbClr val="FF0506"/>
    <a:srgbClr val="FECD04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69708" autoAdjust="0"/>
  </p:normalViewPr>
  <p:slideViewPr>
    <p:cSldViewPr snapToGrid="0">
      <p:cViewPr varScale="1">
        <p:scale>
          <a:sx n="34" d="100"/>
          <a:sy n="34" d="100"/>
        </p:scale>
        <p:origin x="2322" y="2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620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4246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470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874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A88C-055E-4041-B352-5CAB143F7F67}" type="datetime1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11 - DEV TOOLS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E46DE-9A52-43E1-8933-EAAB490B2D8B}" type="datetime1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11 - DEV TOOLS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3D3A2-6078-4B98-B21F-99E7C941C58E}" type="datetime1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11 - DEV TOOLS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7450-9D95-4156-953C-937ABCB6F560}" type="datetime1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11 - DEV TOOLS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C96BE-B83B-478C-8114-31F09BB98E0D}" type="datetime1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11 - DEV TOOLS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42C12-0AEB-4833-9283-6C4A2C4F170D}" type="datetime1">
              <a:rPr lang="en-US" smtClean="0"/>
              <a:t>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11 - DEV TOOLS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054D4-67DF-44BF-8FCA-D418841B8958}" type="datetime1">
              <a:rPr lang="en-US" smtClean="0"/>
              <a:t>2/8/2025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11 - DEV TOOLS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F5F03-8803-4452-B8F9-45ECE13196B4}" type="datetime1">
              <a:rPr lang="en-US" smtClean="0"/>
              <a:t>2/8/2025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11 - DEV TOOLS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0E7CF-4B93-49CF-8AFC-6419EB3A00C5}" type="datetime1">
              <a:rPr lang="en-US" smtClean="0"/>
              <a:t>2/8/2025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11 - DEV TOOLS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553C8-691B-4329-B32A-F892BE6A9439}" type="datetime1">
              <a:rPr lang="en-US" smtClean="0"/>
              <a:t>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11 - DEV TOOLS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D636E-ED43-45D4-B250-5D6D73A25848}" type="datetime1">
              <a:rPr lang="en-US" smtClean="0"/>
              <a:t>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11 - DEV TOOLS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7B6F2-63F5-41DA-ACBB-0D813DDAFEAC}" type="datetime1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Modelagem de Domínio e Conceitos de Orientação a Objetos| Aula 11 - DEV TOOLS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Modelagem de Domínio e 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Conceitos de Orientação a Objetos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DEV TOOLS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58925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Ferramenta do Desenvolvedor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DEV TOOLS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4364925" y="4040397"/>
            <a:ext cx="9362731" cy="600164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ü"/>
            </a:pPr>
            <a:endParaRPr lang="pt-BR" sz="7200" dirty="0">
              <a:latin typeface="Futura Bk BT" panose="020B0502020204020303"/>
            </a:endParaRPr>
          </a:p>
          <a:p>
            <a:pPr marL="1600200" lvl="1" indent="-685800" algn="ctr">
              <a:buFont typeface="Wingdings" panose="05000000000000000000" pitchFamily="2" charset="2"/>
              <a:buChar char="ü"/>
            </a:pPr>
            <a:r>
              <a:rPr lang="pt-BR" sz="4800" dirty="0">
                <a:latin typeface="Futura Bk BT" panose="020B0502020204020303"/>
              </a:rPr>
              <a:t>F12</a:t>
            </a:r>
          </a:p>
          <a:p>
            <a:pPr marL="1600200" lvl="1" indent="-685800" algn="ctr">
              <a:buFont typeface="Wingdings" panose="05000000000000000000" pitchFamily="2" charset="2"/>
              <a:buChar char="ü"/>
            </a:pPr>
            <a:endParaRPr lang="pt-BR" sz="4800" dirty="0">
              <a:latin typeface="Futura Bk BT" panose="020B0502020204020303"/>
            </a:endParaRPr>
          </a:p>
          <a:p>
            <a:pPr marL="1600200" lvl="1" indent="-685800" algn="ctr">
              <a:buFont typeface="Wingdings" panose="05000000000000000000" pitchFamily="2" charset="2"/>
              <a:buChar char="ü"/>
            </a:pPr>
            <a:r>
              <a:rPr lang="pt-BR" sz="4800" dirty="0">
                <a:latin typeface="Futura Bk BT" panose="020B0502020204020303"/>
              </a:rPr>
              <a:t>Ctrl + </a:t>
            </a:r>
            <a:r>
              <a:rPr lang="pt-BR" sz="4800" dirty="0" err="1">
                <a:latin typeface="Futura Bk BT" panose="020B0502020204020303"/>
              </a:rPr>
              <a:t>Shit</a:t>
            </a:r>
            <a:r>
              <a:rPr lang="pt-BR" sz="4800" dirty="0">
                <a:latin typeface="Futura Bk BT" panose="020B0502020204020303"/>
              </a:rPr>
              <a:t> + I </a:t>
            </a:r>
          </a:p>
          <a:p>
            <a:pPr marL="1600200" lvl="1" indent="-685800" algn="ctr">
              <a:buFont typeface="Wingdings" panose="05000000000000000000" pitchFamily="2" charset="2"/>
              <a:buChar char="ü"/>
            </a:pPr>
            <a:endParaRPr lang="pt-BR" sz="4800" dirty="0">
              <a:latin typeface="Futura Bk BT" panose="020B0502020204020303"/>
            </a:endParaRPr>
          </a:p>
          <a:p>
            <a:pPr marL="1600200" lvl="1" indent="-685800" algn="ctr">
              <a:buFont typeface="Wingdings" panose="05000000000000000000" pitchFamily="2" charset="2"/>
              <a:buChar char="ü"/>
            </a:pPr>
            <a:r>
              <a:rPr lang="pt-BR" sz="4800" dirty="0">
                <a:latin typeface="Futura Bk BT" panose="020B0502020204020303"/>
              </a:rPr>
              <a:t>Menu Mais Ferramentas -&gt; Ferramenta </a:t>
            </a:r>
            <a:r>
              <a:rPr lang="pt-BR" sz="4800" dirty="0" err="1">
                <a:latin typeface="Futura Bk BT" panose="020B0502020204020303"/>
              </a:rPr>
              <a:t>Dsv</a:t>
            </a:r>
            <a:r>
              <a:rPr lang="pt-BR" sz="7200" dirty="0">
                <a:latin typeface="Futura Bk BT" panose="020B0502020204020303"/>
              </a:rPr>
              <a:t>.</a:t>
            </a:r>
            <a:endParaRPr lang="pt-BR" sz="5000" dirty="0">
              <a:latin typeface="Futura Bk BT" panose="020B0502020204020303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6B03973-4415-2A95-96F9-C956778167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539" y="3427202"/>
            <a:ext cx="14201541" cy="752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8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58925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</a:t>
            </a:r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Tools -&gt; Fontes 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DEV TOOLS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006413" y="3954557"/>
            <a:ext cx="9362731" cy="618630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v"/>
            </a:pPr>
            <a:r>
              <a:rPr lang="pt-BR" sz="4400" dirty="0">
                <a:latin typeface="Futura Bk BT" panose="020B0502020204020303"/>
              </a:rPr>
              <a:t>Página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Contém todos os arquivos fontes</a:t>
            </a:r>
          </a:p>
          <a:p>
            <a:pPr lvl="1"/>
            <a:endParaRPr lang="pt-BR" sz="4400" dirty="0">
              <a:latin typeface="Futura Bk BT" panose="020B0502020204020303"/>
            </a:endParaRPr>
          </a:p>
          <a:p>
            <a:pPr marL="857250" indent="-857250">
              <a:buFont typeface="Wingdings" panose="05000000000000000000" pitchFamily="2" charset="2"/>
              <a:buChar char="v"/>
            </a:pPr>
            <a:r>
              <a:rPr lang="pt-BR" sz="4400" dirty="0" err="1">
                <a:latin typeface="Futura Bk BT" panose="020B0502020204020303"/>
              </a:rPr>
              <a:t>Workspace</a:t>
            </a:r>
            <a:endParaRPr lang="pt-BR" sz="4400" dirty="0">
              <a:latin typeface="Futura Bk BT" panose="020B0502020204020303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Cria um ambiente de trabalho na máquina local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69AB9A6-F24B-EA4B-630B-A52039F1DC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9327" y="3722354"/>
            <a:ext cx="12329406" cy="665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300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58925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</a:t>
            </a:r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Tools -&gt; Fontes 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DEV TOOLS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006413" y="3954557"/>
            <a:ext cx="9362731" cy="280076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v"/>
            </a:pPr>
            <a:r>
              <a:rPr lang="pt-BR" sz="4400" dirty="0">
                <a:latin typeface="Futura Bk BT" panose="020B0502020204020303"/>
              </a:rPr>
              <a:t>Editor de Código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A ferramenta DEV TOOLS possui um editor de código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4992338-C019-AABC-FD04-8F09734995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9761" y="3532821"/>
            <a:ext cx="11045396" cy="8443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337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58925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</a:t>
            </a:r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Tools -&gt; Fontes 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DEV TOOLS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006413" y="3954557"/>
            <a:ext cx="9362731" cy="415498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v"/>
            </a:pPr>
            <a:r>
              <a:rPr lang="pt-BR" sz="4400" dirty="0">
                <a:latin typeface="Futura Bk BT" panose="020B0502020204020303"/>
              </a:rPr>
              <a:t>Depurador de Código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771650" lvl="1" indent="-85725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Com o depurador de código é possível navegar no código a cada instrução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F0AE710-E6C0-8A7E-84DD-F761762713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4260" y="2608520"/>
            <a:ext cx="10537909" cy="1023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14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201691" y="7833117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ftamberlini.eti.br/</a:t>
            </a:r>
            <a:r>
              <a:rPr lang="pt-BR" sz="4800" b="1" spc="1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ifrj</a:t>
            </a:r>
            <a:endParaRPr lang="pt-BR" sz="48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269380" y="7669493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9401" y="8004415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602249" y="7858150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1923" y="7669493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E948D91D-6DD3-BA52-7885-20BE6155E842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E26753EE-1C73-C2FF-AA25-DC86DADE7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81D4566A-E6CE-5B86-0D87-9071F5D2E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11 - DEV TOOLS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13649</TotalTime>
  <Words>248</Words>
  <Application>Microsoft Office PowerPoint</Application>
  <PresentationFormat>Personalizar</PresentationFormat>
  <Paragraphs>57</Paragraphs>
  <Slides>6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509</cp:revision>
  <cp:lastPrinted>2022-06-11T19:51:40Z</cp:lastPrinted>
  <dcterms:created xsi:type="dcterms:W3CDTF">2014-09-26T10:57:37Z</dcterms:created>
  <dcterms:modified xsi:type="dcterms:W3CDTF">2025-02-08T16:47:39Z</dcterms:modified>
</cp:coreProperties>
</file>