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65" r:id="rId2"/>
    <p:sldId id="563" r:id="rId3"/>
    <p:sldId id="595" r:id="rId4"/>
    <p:sldId id="593" r:id="rId5"/>
    <p:sldId id="594" r:id="rId6"/>
    <p:sldId id="562" r:id="rId7"/>
    <p:sldId id="580" r:id="rId8"/>
    <p:sldId id="570" r:id="rId9"/>
    <p:sldId id="571" r:id="rId10"/>
    <p:sldId id="576" r:id="rId11"/>
    <p:sldId id="586" r:id="rId12"/>
    <p:sldId id="587" r:id="rId13"/>
    <p:sldId id="588" r:id="rId14"/>
    <p:sldId id="589" r:id="rId15"/>
    <p:sldId id="590" r:id="rId16"/>
    <p:sldId id="585" r:id="rId17"/>
    <p:sldId id="578" r:id="rId18"/>
    <p:sldId id="592" r:id="rId19"/>
    <p:sldId id="520" r:id="rId20"/>
    <p:sldId id="490" r:id="rId21"/>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varScale="1">
        <p:scale>
          <a:sx n="40" d="100"/>
          <a:sy n="40" d="100"/>
        </p:scale>
        <p:origin x="1956" y="48"/>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741121-9610-41A5-AF25-5D9CCDEC9678}"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pt-BR"/>
        </a:p>
      </dgm:t>
    </dgm:pt>
    <dgm:pt modelId="{155904B5-3E6D-49F0-9621-526C201921C8}">
      <dgm:prSet phldrT="[Texto]"/>
      <dgm:spPr/>
      <dgm:t>
        <a:bodyPr/>
        <a:lstStyle/>
        <a:p>
          <a:r>
            <a:rPr lang="pt-BR" dirty="0"/>
            <a:t>Análise </a:t>
          </a:r>
        </a:p>
      </dgm:t>
    </dgm:pt>
    <dgm:pt modelId="{C675B301-2343-4D8D-A6F0-B47ED9247D57}" type="parTrans" cxnId="{A35A412D-76DA-4837-BF27-AF5F7970E022}">
      <dgm:prSet/>
      <dgm:spPr/>
      <dgm:t>
        <a:bodyPr/>
        <a:lstStyle/>
        <a:p>
          <a:endParaRPr lang="pt-BR"/>
        </a:p>
      </dgm:t>
    </dgm:pt>
    <dgm:pt modelId="{173395F9-F7CE-4573-AEBC-B296E7B60955}" type="sibTrans" cxnId="{A35A412D-76DA-4837-BF27-AF5F7970E022}">
      <dgm:prSet/>
      <dgm:spPr/>
      <dgm:t>
        <a:bodyPr/>
        <a:lstStyle/>
        <a:p>
          <a:endParaRPr lang="pt-BR"/>
        </a:p>
      </dgm:t>
    </dgm:pt>
    <dgm:pt modelId="{38D991F5-FFF6-441B-9C22-52FF4781005E}">
      <dgm:prSet phldrT="[Texto]"/>
      <dgm:spPr/>
      <dgm:t>
        <a:bodyPr/>
        <a:lstStyle/>
        <a:p>
          <a:r>
            <a:rPr lang="pt-BR" dirty="0"/>
            <a:t>Projeto</a:t>
          </a:r>
        </a:p>
      </dgm:t>
    </dgm:pt>
    <dgm:pt modelId="{9C3B74CE-0CA2-4F3C-8BD4-E2EDCC8F405F}" type="parTrans" cxnId="{0E64ADEA-E54D-459E-87B5-D10A82565FAC}">
      <dgm:prSet/>
      <dgm:spPr/>
      <dgm:t>
        <a:bodyPr/>
        <a:lstStyle/>
        <a:p>
          <a:endParaRPr lang="pt-BR"/>
        </a:p>
      </dgm:t>
    </dgm:pt>
    <dgm:pt modelId="{3ACFDBF3-DAE5-4757-9C9B-2F4E7FF97B4D}" type="sibTrans" cxnId="{0E64ADEA-E54D-459E-87B5-D10A82565FAC}">
      <dgm:prSet/>
      <dgm:spPr/>
      <dgm:t>
        <a:bodyPr/>
        <a:lstStyle/>
        <a:p>
          <a:endParaRPr lang="pt-BR"/>
        </a:p>
      </dgm:t>
    </dgm:pt>
    <dgm:pt modelId="{F9968853-905E-4FF4-9813-1AEB3BB06BE9}">
      <dgm:prSet phldrT="[Texto]"/>
      <dgm:spPr/>
      <dgm:t>
        <a:bodyPr/>
        <a:lstStyle/>
        <a:p>
          <a:r>
            <a:rPr lang="pt-BR" dirty="0"/>
            <a:t>Implementação</a:t>
          </a:r>
        </a:p>
      </dgm:t>
    </dgm:pt>
    <dgm:pt modelId="{FC39CBAE-3ABD-449E-99DD-35F579933817}" type="parTrans" cxnId="{A974BB14-A9A7-4326-9422-131D3871BF1C}">
      <dgm:prSet/>
      <dgm:spPr/>
      <dgm:t>
        <a:bodyPr/>
        <a:lstStyle/>
        <a:p>
          <a:endParaRPr lang="pt-BR"/>
        </a:p>
      </dgm:t>
    </dgm:pt>
    <dgm:pt modelId="{57241849-DEDE-422F-A2BA-730FBB3722A6}" type="sibTrans" cxnId="{A974BB14-A9A7-4326-9422-131D3871BF1C}">
      <dgm:prSet/>
      <dgm:spPr/>
      <dgm:t>
        <a:bodyPr/>
        <a:lstStyle/>
        <a:p>
          <a:endParaRPr lang="pt-BR"/>
        </a:p>
      </dgm:t>
    </dgm:pt>
    <dgm:pt modelId="{1C0F9850-B001-48B3-9509-E56D9865FFC1}">
      <dgm:prSet phldrT="[Texto]"/>
      <dgm:spPr/>
      <dgm:t>
        <a:bodyPr/>
        <a:lstStyle/>
        <a:p>
          <a:r>
            <a:rPr lang="pt-BR" dirty="0"/>
            <a:t>Teste</a:t>
          </a:r>
        </a:p>
      </dgm:t>
    </dgm:pt>
    <dgm:pt modelId="{0977F471-D063-48AC-9C82-3C55020ACA63}" type="parTrans" cxnId="{F7353888-868A-48B1-8D0E-EB90B752DF22}">
      <dgm:prSet/>
      <dgm:spPr/>
      <dgm:t>
        <a:bodyPr/>
        <a:lstStyle/>
        <a:p>
          <a:endParaRPr lang="pt-BR"/>
        </a:p>
      </dgm:t>
    </dgm:pt>
    <dgm:pt modelId="{6188235F-E26E-45B2-856D-FEF58DCF88D4}" type="sibTrans" cxnId="{F7353888-868A-48B1-8D0E-EB90B752DF22}">
      <dgm:prSet/>
      <dgm:spPr/>
      <dgm:t>
        <a:bodyPr/>
        <a:lstStyle/>
        <a:p>
          <a:endParaRPr lang="pt-BR"/>
        </a:p>
      </dgm:t>
    </dgm:pt>
    <dgm:pt modelId="{8DED4680-C8FE-461F-BA27-0EA5009B3C5F}">
      <dgm:prSet phldrT="[Texto]"/>
      <dgm:spPr/>
      <dgm:t>
        <a:bodyPr/>
        <a:lstStyle/>
        <a:p>
          <a:r>
            <a:rPr lang="pt-BR" dirty="0"/>
            <a:t>Manutenção</a:t>
          </a:r>
        </a:p>
      </dgm:t>
    </dgm:pt>
    <dgm:pt modelId="{C9F3D63F-C040-43C9-B5CB-D461CE88EC73}" type="parTrans" cxnId="{15B78710-676A-4C7E-98EE-31AB2F2246DA}">
      <dgm:prSet/>
      <dgm:spPr/>
      <dgm:t>
        <a:bodyPr/>
        <a:lstStyle/>
        <a:p>
          <a:endParaRPr lang="pt-BR"/>
        </a:p>
      </dgm:t>
    </dgm:pt>
    <dgm:pt modelId="{7F24407A-2A16-48FE-BDD2-5895868A1858}" type="sibTrans" cxnId="{15B78710-676A-4C7E-98EE-31AB2F2246DA}">
      <dgm:prSet/>
      <dgm:spPr/>
      <dgm:t>
        <a:bodyPr/>
        <a:lstStyle/>
        <a:p>
          <a:endParaRPr lang="pt-BR"/>
        </a:p>
      </dgm:t>
    </dgm:pt>
    <dgm:pt modelId="{B39C3ACD-902D-4F16-AE16-C1561CB73E74}">
      <dgm:prSet phldrT="[Texto]"/>
      <dgm:spPr/>
      <dgm:t>
        <a:bodyPr/>
        <a:lstStyle/>
        <a:p>
          <a:r>
            <a:rPr lang="pt-BR" dirty="0"/>
            <a:t>Implantação</a:t>
          </a:r>
        </a:p>
      </dgm:t>
    </dgm:pt>
    <dgm:pt modelId="{A6CE1F21-11AA-4148-AA1E-9CF03F967DAD}" type="parTrans" cxnId="{8EE689A0-3D2E-4DEC-9853-C7029F379CE0}">
      <dgm:prSet/>
      <dgm:spPr/>
      <dgm:t>
        <a:bodyPr/>
        <a:lstStyle/>
        <a:p>
          <a:endParaRPr lang="pt-BR"/>
        </a:p>
      </dgm:t>
    </dgm:pt>
    <dgm:pt modelId="{BB5B1204-D3D8-4F8B-BABD-A8BCF84363BC}" type="sibTrans" cxnId="{8EE689A0-3D2E-4DEC-9853-C7029F379CE0}">
      <dgm:prSet/>
      <dgm:spPr/>
      <dgm:t>
        <a:bodyPr/>
        <a:lstStyle/>
        <a:p>
          <a:endParaRPr lang="pt-BR"/>
        </a:p>
      </dgm:t>
    </dgm:pt>
    <dgm:pt modelId="{EA516832-0198-4566-81DB-FA211D439767}" type="pres">
      <dgm:prSet presAssocID="{2C741121-9610-41A5-AF25-5D9CCDEC9678}" presName="rootnode" presStyleCnt="0">
        <dgm:presLayoutVars>
          <dgm:chMax/>
          <dgm:chPref/>
          <dgm:dir/>
          <dgm:animLvl val="lvl"/>
        </dgm:presLayoutVars>
      </dgm:prSet>
      <dgm:spPr/>
    </dgm:pt>
    <dgm:pt modelId="{4F6FBC18-ABBC-4742-943E-DE51F7470AC9}" type="pres">
      <dgm:prSet presAssocID="{155904B5-3E6D-49F0-9621-526C201921C8}" presName="composite" presStyleCnt="0"/>
      <dgm:spPr/>
    </dgm:pt>
    <dgm:pt modelId="{B7D8D3C7-7636-4804-80FE-B2DD8B3EC007}" type="pres">
      <dgm:prSet presAssocID="{155904B5-3E6D-49F0-9621-526C201921C8}" presName="bentUpArrow1" presStyleLbl="alignImgPlace1" presStyleIdx="0" presStyleCnt="5"/>
      <dgm:spPr/>
    </dgm:pt>
    <dgm:pt modelId="{9F255B1F-A983-409B-B150-41DF5E053B80}" type="pres">
      <dgm:prSet presAssocID="{155904B5-3E6D-49F0-9621-526C201921C8}" presName="ParentText" presStyleLbl="node1" presStyleIdx="0" presStyleCnt="6">
        <dgm:presLayoutVars>
          <dgm:chMax val="1"/>
          <dgm:chPref val="1"/>
          <dgm:bulletEnabled val="1"/>
        </dgm:presLayoutVars>
      </dgm:prSet>
      <dgm:spPr/>
    </dgm:pt>
    <dgm:pt modelId="{5FB30ADF-8ECB-4A07-ABAB-B702A4F839BE}" type="pres">
      <dgm:prSet presAssocID="{155904B5-3E6D-49F0-9621-526C201921C8}" presName="ChildText" presStyleLbl="revTx" presStyleIdx="0" presStyleCnt="5">
        <dgm:presLayoutVars>
          <dgm:chMax val="0"/>
          <dgm:chPref val="0"/>
          <dgm:bulletEnabled val="1"/>
        </dgm:presLayoutVars>
      </dgm:prSet>
      <dgm:spPr/>
    </dgm:pt>
    <dgm:pt modelId="{33D141B2-C7C5-4B18-BA77-F2664DA50038}" type="pres">
      <dgm:prSet presAssocID="{173395F9-F7CE-4573-AEBC-B296E7B60955}" presName="sibTrans" presStyleCnt="0"/>
      <dgm:spPr/>
    </dgm:pt>
    <dgm:pt modelId="{1CD06D98-6306-41B5-ABA2-9B74C055DEF7}" type="pres">
      <dgm:prSet presAssocID="{38D991F5-FFF6-441B-9C22-52FF4781005E}" presName="composite" presStyleCnt="0"/>
      <dgm:spPr/>
    </dgm:pt>
    <dgm:pt modelId="{F4B00A0A-E730-44D8-AA31-C435D20AED1F}" type="pres">
      <dgm:prSet presAssocID="{38D991F5-FFF6-441B-9C22-52FF4781005E}" presName="bentUpArrow1" presStyleLbl="alignImgPlace1" presStyleIdx="1" presStyleCnt="5"/>
      <dgm:spPr/>
    </dgm:pt>
    <dgm:pt modelId="{69068AA6-9260-420C-A4AB-9A62A6962116}" type="pres">
      <dgm:prSet presAssocID="{38D991F5-FFF6-441B-9C22-52FF4781005E}" presName="ParentText" presStyleLbl="node1" presStyleIdx="1" presStyleCnt="6">
        <dgm:presLayoutVars>
          <dgm:chMax val="1"/>
          <dgm:chPref val="1"/>
          <dgm:bulletEnabled val="1"/>
        </dgm:presLayoutVars>
      </dgm:prSet>
      <dgm:spPr/>
    </dgm:pt>
    <dgm:pt modelId="{56091B27-DFFA-4EF8-A005-40EDEECA56B9}" type="pres">
      <dgm:prSet presAssocID="{38D991F5-FFF6-441B-9C22-52FF4781005E}" presName="ChildText" presStyleLbl="revTx" presStyleIdx="1" presStyleCnt="5">
        <dgm:presLayoutVars>
          <dgm:chMax val="0"/>
          <dgm:chPref val="0"/>
          <dgm:bulletEnabled val="1"/>
        </dgm:presLayoutVars>
      </dgm:prSet>
      <dgm:spPr/>
    </dgm:pt>
    <dgm:pt modelId="{810C795E-E810-44CF-ABAC-7930CEAC926A}" type="pres">
      <dgm:prSet presAssocID="{3ACFDBF3-DAE5-4757-9C9B-2F4E7FF97B4D}" presName="sibTrans" presStyleCnt="0"/>
      <dgm:spPr/>
    </dgm:pt>
    <dgm:pt modelId="{53BA9A0B-AF9F-4F49-BB48-2E83BD89AE3F}" type="pres">
      <dgm:prSet presAssocID="{F9968853-905E-4FF4-9813-1AEB3BB06BE9}" presName="composite" presStyleCnt="0"/>
      <dgm:spPr/>
    </dgm:pt>
    <dgm:pt modelId="{347DFF81-C07B-480E-820A-E0D10894B585}" type="pres">
      <dgm:prSet presAssocID="{F9968853-905E-4FF4-9813-1AEB3BB06BE9}" presName="bentUpArrow1" presStyleLbl="alignImgPlace1" presStyleIdx="2" presStyleCnt="5"/>
      <dgm:spPr/>
    </dgm:pt>
    <dgm:pt modelId="{869887EF-0F2A-4CF4-9602-1BF1D8AE96A1}" type="pres">
      <dgm:prSet presAssocID="{F9968853-905E-4FF4-9813-1AEB3BB06BE9}" presName="ParentText" presStyleLbl="node1" presStyleIdx="2" presStyleCnt="6">
        <dgm:presLayoutVars>
          <dgm:chMax val="1"/>
          <dgm:chPref val="1"/>
          <dgm:bulletEnabled val="1"/>
        </dgm:presLayoutVars>
      </dgm:prSet>
      <dgm:spPr/>
    </dgm:pt>
    <dgm:pt modelId="{9377B0DA-97C5-4451-A017-01B4C0C18BDD}" type="pres">
      <dgm:prSet presAssocID="{F9968853-905E-4FF4-9813-1AEB3BB06BE9}" presName="ChildText" presStyleLbl="revTx" presStyleIdx="2" presStyleCnt="5">
        <dgm:presLayoutVars>
          <dgm:chMax val="0"/>
          <dgm:chPref val="0"/>
          <dgm:bulletEnabled val="1"/>
        </dgm:presLayoutVars>
      </dgm:prSet>
      <dgm:spPr/>
    </dgm:pt>
    <dgm:pt modelId="{26632C17-5DE7-4350-9933-7F29CEAF8A78}" type="pres">
      <dgm:prSet presAssocID="{57241849-DEDE-422F-A2BA-730FBB3722A6}" presName="sibTrans" presStyleCnt="0"/>
      <dgm:spPr/>
    </dgm:pt>
    <dgm:pt modelId="{F80DA33D-1C07-405A-AA44-885ABAEE7CB3}" type="pres">
      <dgm:prSet presAssocID="{1C0F9850-B001-48B3-9509-E56D9865FFC1}" presName="composite" presStyleCnt="0"/>
      <dgm:spPr/>
    </dgm:pt>
    <dgm:pt modelId="{9C640BF6-F74C-4B6B-ABFD-D21B6340BF89}" type="pres">
      <dgm:prSet presAssocID="{1C0F9850-B001-48B3-9509-E56D9865FFC1}" presName="bentUpArrow1" presStyleLbl="alignImgPlace1" presStyleIdx="3" presStyleCnt="5"/>
      <dgm:spPr/>
    </dgm:pt>
    <dgm:pt modelId="{68F2098D-9A74-4253-9FF7-6B646234D573}" type="pres">
      <dgm:prSet presAssocID="{1C0F9850-B001-48B3-9509-E56D9865FFC1}" presName="ParentText" presStyleLbl="node1" presStyleIdx="3" presStyleCnt="6">
        <dgm:presLayoutVars>
          <dgm:chMax val="1"/>
          <dgm:chPref val="1"/>
          <dgm:bulletEnabled val="1"/>
        </dgm:presLayoutVars>
      </dgm:prSet>
      <dgm:spPr/>
    </dgm:pt>
    <dgm:pt modelId="{98B2A5E4-1D0E-4119-852E-489792612D5C}" type="pres">
      <dgm:prSet presAssocID="{1C0F9850-B001-48B3-9509-E56D9865FFC1}" presName="ChildText" presStyleLbl="revTx" presStyleIdx="3" presStyleCnt="5">
        <dgm:presLayoutVars>
          <dgm:chMax val="0"/>
          <dgm:chPref val="0"/>
          <dgm:bulletEnabled val="1"/>
        </dgm:presLayoutVars>
      </dgm:prSet>
      <dgm:spPr/>
    </dgm:pt>
    <dgm:pt modelId="{EB0905CA-AED7-47CE-86DD-A0ED7FB9D1EB}" type="pres">
      <dgm:prSet presAssocID="{6188235F-E26E-45B2-856D-FEF58DCF88D4}" presName="sibTrans" presStyleCnt="0"/>
      <dgm:spPr/>
    </dgm:pt>
    <dgm:pt modelId="{C2090135-317D-4310-8FE6-00754744A0EF}" type="pres">
      <dgm:prSet presAssocID="{B39C3ACD-902D-4F16-AE16-C1561CB73E74}" presName="composite" presStyleCnt="0"/>
      <dgm:spPr/>
    </dgm:pt>
    <dgm:pt modelId="{483A3467-7426-42CD-8E44-E83AC8BC09D6}" type="pres">
      <dgm:prSet presAssocID="{B39C3ACD-902D-4F16-AE16-C1561CB73E74}" presName="bentUpArrow1" presStyleLbl="alignImgPlace1" presStyleIdx="4" presStyleCnt="5"/>
      <dgm:spPr/>
    </dgm:pt>
    <dgm:pt modelId="{36755F71-3D32-443E-9FB5-58D51F362090}" type="pres">
      <dgm:prSet presAssocID="{B39C3ACD-902D-4F16-AE16-C1561CB73E74}" presName="ParentText" presStyleLbl="node1" presStyleIdx="4" presStyleCnt="6">
        <dgm:presLayoutVars>
          <dgm:chMax val="1"/>
          <dgm:chPref val="1"/>
          <dgm:bulletEnabled val="1"/>
        </dgm:presLayoutVars>
      </dgm:prSet>
      <dgm:spPr/>
    </dgm:pt>
    <dgm:pt modelId="{5FCAFDAE-DCC1-40BD-9B7F-9B8BA69B2A50}" type="pres">
      <dgm:prSet presAssocID="{B39C3ACD-902D-4F16-AE16-C1561CB73E74}" presName="ChildText" presStyleLbl="revTx" presStyleIdx="4" presStyleCnt="5">
        <dgm:presLayoutVars>
          <dgm:chMax val="0"/>
          <dgm:chPref val="0"/>
          <dgm:bulletEnabled val="1"/>
        </dgm:presLayoutVars>
      </dgm:prSet>
      <dgm:spPr/>
    </dgm:pt>
    <dgm:pt modelId="{FF5924B4-0D0F-482D-BBA5-B4FBBE2ABE57}" type="pres">
      <dgm:prSet presAssocID="{BB5B1204-D3D8-4F8B-BABD-A8BCF84363BC}" presName="sibTrans" presStyleCnt="0"/>
      <dgm:spPr/>
    </dgm:pt>
    <dgm:pt modelId="{E892B997-4444-447B-AE18-9B81CB688513}" type="pres">
      <dgm:prSet presAssocID="{8DED4680-C8FE-461F-BA27-0EA5009B3C5F}" presName="composite" presStyleCnt="0"/>
      <dgm:spPr/>
    </dgm:pt>
    <dgm:pt modelId="{0F3C4668-E5C3-4FA2-BD3E-6FB1C9FD8017}" type="pres">
      <dgm:prSet presAssocID="{8DED4680-C8FE-461F-BA27-0EA5009B3C5F}" presName="ParentText" presStyleLbl="node1" presStyleIdx="5" presStyleCnt="6">
        <dgm:presLayoutVars>
          <dgm:chMax val="1"/>
          <dgm:chPref val="1"/>
          <dgm:bulletEnabled val="1"/>
        </dgm:presLayoutVars>
      </dgm:prSet>
      <dgm:spPr/>
    </dgm:pt>
  </dgm:ptLst>
  <dgm:cxnLst>
    <dgm:cxn modelId="{A498530D-4E83-4C0E-9D7E-C4F236B63144}" type="presOf" srcId="{38D991F5-FFF6-441B-9C22-52FF4781005E}" destId="{69068AA6-9260-420C-A4AB-9A62A6962116}" srcOrd="0" destOrd="0" presId="urn:microsoft.com/office/officeart/2005/8/layout/StepDownProcess"/>
    <dgm:cxn modelId="{15B78710-676A-4C7E-98EE-31AB2F2246DA}" srcId="{2C741121-9610-41A5-AF25-5D9CCDEC9678}" destId="{8DED4680-C8FE-461F-BA27-0EA5009B3C5F}" srcOrd="5" destOrd="0" parTransId="{C9F3D63F-C040-43C9-B5CB-D461CE88EC73}" sibTransId="{7F24407A-2A16-48FE-BDD2-5895868A1858}"/>
    <dgm:cxn modelId="{A974BB14-A9A7-4326-9422-131D3871BF1C}" srcId="{2C741121-9610-41A5-AF25-5D9CCDEC9678}" destId="{F9968853-905E-4FF4-9813-1AEB3BB06BE9}" srcOrd="2" destOrd="0" parTransId="{FC39CBAE-3ABD-449E-99DD-35F579933817}" sibTransId="{57241849-DEDE-422F-A2BA-730FBB3722A6}"/>
    <dgm:cxn modelId="{A35A412D-76DA-4837-BF27-AF5F7970E022}" srcId="{2C741121-9610-41A5-AF25-5D9CCDEC9678}" destId="{155904B5-3E6D-49F0-9621-526C201921C8}" srcOrd="0" destOrd="0" parTransId="{C675B301-2343-4D8D-A6F0-B47ED9247D57}" sibTransId="{173395F9-F7CE-4573-AEBC-B296E7B60955}"/>
    <dgm:cxn modelId="{B215D232-98E3-4013-861A-1F670DBBA271}" type="presOf" srcId="{1C0F9850-B001-48B3-9509-E56D9865FFC1}" destId="{68F2098D-9A74-4253-9FF7-6B646234D573}" srcOrd="0" destOrd="0" presId="urn:microsoft.com/office/officeart/2005/8/layout/StepDownProcess"/>
    <dgm:cxn modelId="{50F51336-6564-4231-9E43-77FFACEF3AA7}" type="presOf" srcId="{155904B5-3E6D-49F0-9621-526C201921C8}" destId="{9F255B1F-A983-409B-B150-41DF5E053B80}" srcOrd="0" destOrd="0" presId="urn:microsoft.com/office/officeart/2005/8/layout/StepDownProcess"/>
    <dgm:cxn modelId="{83702B68-DAD9-478D-BFB2-DD453AC26C3A}" type="presOf" srcId="{2C741121-9610-41A5-AF25-5D9CCDEC9678}" destId="{EA516832-0198-4566-81DB-FA211D439767}" srcOrd="0" destOrd="0" presId="urn:microsoft.com/office/officeart/2005/8/layout/StepDownProcess"/>
    <dgm:cxn modelId="{78100D6C-CCCB-4C04-8B2F-B22246F54992}" type="presOf" srcId="{B39C3ACD-902D-4F16-AE16-C1561CB73E74}" destId="{36755F71-3D32-443E-9FB5-58D51F362090}" srcOrd="0" destOrd="0" presId="urn:microsoft.com/office/officeart/2005/8/layout/StepDownProcess"/>
    <dgm:cxn modelId="{F7353888-868A-48B1-8D0E-EB90B752DF22}" srcId="{2C741121-9610-41A5-AF25-5D9CCDEC9678}" destId="{1C0F9850-B001-48B3-9509-E56D9865FFC1}" srcOrd="3" destOrd="0" parTransId="{0977F471-D063-48AC-9C82-3C55020ACA63}" sibTransId="{6188235F-E26E-45B2-856D-FEF58DCF88D4}"/>
    <dgm:cxn modelId="{8EE689A0-3D2E-4DEC-9853-C7029F379CE0}" srcId="{2C741121-9610-41A5-AF25-5D9CCDEC9678}" destId="{B39C3ACD-902D-4F16-AE16-C1561CB73E74}" srcOrd="4" destOrd="0" parTransId="{A6CE1F21-11AA-4148-AA1E-9CF03F967DAD}" sibTransId="{BB5B1204-D3D8-4F8B-BABD-A8BCF84363BC}"/>
    <dgm:cxn modelId="{E61077CC-7274-4268-87FC-DB981A2CE0A3}" type="presOf" srcId="{F9968853-905E-4FF4-9813-1AEB3BB06BE9}" destId="{869887EF-0F2A-4CF4-9602-1BF1D8AE96A1}" srcOrd="0" destOrd="0" presId="urn:microsoft.com/office/officeart/2005/8/layout/StepDownProcess"/>
    <dgm:cxn modelId="{0E64ADEA-E54D-459E-87B5-D10A82565FAC}" srcId="{2C741121-9610-41A5-AF25-5D9CCDEC9678}" destId="{38D991F5-FFF6-441B-9C22-52FF4781005E}" srcOrd="1" destOrd="0" parTransId="{9C3B74CE-0CA2-4F3C-8BD4-E2EDCC8F405F}" sibTransId="{3ACFDBF3-DAE5-4757-9C9B-2F4E7FF97B4D}"/>
    <dgm:cxn modelId="{8ABB73F2-EF47-4CA2-9E70-33E0745BDBC4}" type="presOf" srcId="{8DED4680-C8FE-461F-BA27-0EA5009B3C5F}" destId="{0F3C4668-E5C3-4FA2-BD3E-6FB1C9FD8017}" srcOrd="0" destOrd="0" presId="urn:microsoft.com/office/officeart/2005/8/layout/StepDownProcess"/>
    <dgm:cxn modelId="{81F3001C-EE0D-49C9-AAD3-3F2C50FEAD92}" type="presParOf" srcId="{EA516832-0198-4566-81DB-FA211D439767}" destId="{4F6FBC18-ABBC-4742-943E-DE51F7470AC9}" srcOrd="0" destOrd="0" presId="urn:microsoft.com/office/officeart/2005/8/layout/StepDownProcess"/>
    <dgm:cxn modelId="{B85357D1-3205-49B9-B545-E05AF66383E5}" type="presParOf" srcId="{4F6FBC18-ABBC-4742-943E-DE51F7470AC9}" destId="{B7D8D3C7-7636-4804-80FE-B2DD8B3EC007}" srcOrd="0" destOrd="0" presId="urn:microsoft.com/office/officeart/2005/8/layout/StepDownProcess"/>
    <dgm:cxn modelId="{D83CC01C-FE2F-480B-9704-6E3B7CC6458A}" type="presParOf" srcId="{4F6FBC18-ABBC-4742-943E-DE51F7470AC9}" destId="{9F255B1F-A983-409B-B150-41DF5E053B80}" srcOrd="1" destOrd="0" presId="urn:microsoft.com/office/officeart/2005/8/layout/StepDownProcess"/>
    <dgm:cxn modelId="{657EE23D-0170-4BFC-A9CA-9DE5F39F5427}" type="presParOf" srcId="{4F6FBC18-ABBC-4742-943E-DE51F7470AC9}" destId="{5FB30ADF-8ECB-4A07-ABAB-B702A4F839BE}" srcOrd="2" destOrd="0" presId="urn:microsoft.com/office/officeart/2005/8/layout/StepDownProcess"/>
    <dgm:cxn modelId="{3BF74E5B-7BBE-4545-A384-C504A83779D9}" type="presParOf" srcId="{EA516832-0198-4566-81DB-FA211D439767}" destId="{33D141B2-C7C5-4B18-BA77-F2664DA50038}" srcOrd="1" destOrd="0" presId="urn:microsoft.com/office/officeart/2005/8/layout/StepDownProcess"/>
    <dgm:cxn modelId="{9DC8F821-23B1-4B39-9E8E-0081E58F4741}" type="presParOf" srcId="{EA516832-0198-4566-81DB-FA211D439767}" destId="{1CD06D98-6306-41B5-ABA2-9B74C055DEF7}" srcOrd="2" destOrd="0" presId="urn:microsoft.com/office/officeart/2005/8/layout/StepDownProcess"/>
    <dgm:cxn modelId="{00E3319A-6176-4CE3-B820-7C3B79AF6D4B}" type="presParOf" srcId="{1CD06D98-6306-41B5-ABA2-9B74C055DEF7}" destId="{F4B00A0A-E730-44D8-AA31-C435D20AED1F}" srcOrd="0" destOrd="0" presId="urn:microsoft.com/office/officeart/2005/8/layout/StepDownProcess"/>
    <dgm:cxn modelId="{EA718474-D993-4195-ADFB-A0D867A76382}" type="presParOf" srcId="{1CD06D98-6306-41B5-ABA2-9B74C055DEF7}" destId="{69068AA6-9260-420C-A4AB-9A62A6962116}" srcOrd="1" destOrd="0" presId="urn:microsoft.com/office/officeart/2005/8/layout/StepDownProcess"/>
    <dgm:cxn modelId="{D3E3D591-FC5D-4AAD-BE8C-5B1D27D95C81}" type="presParOf" srcId="{1CD06D98-6306-41B5-ABA2-9B74C055DEF7}" destId="{56091B27-DFFA-4EF8-A005-40EDEECA56B9}" srcOrd="2" destOrd="0" presId="urn:microsoft.com/office/officeart/2005/8/layout/StepDownProcess"/>
    <dgm:cxn modelId="{3C99402F-8E5E-47CA-81E3-D56CD84A6471}" type="presParOf" srcId="{EA516832-0198-4566-81DB-FA211D439767}" destId="{810C795E-E810-44CF-ABAC-7930CEAC926A}" srcOrd="3" destOrd="0" presId="urn:microsoft.com/office/officeart/2005/8/layout/StepDownProcess"/>
    <dgm:cxn modelId="{9C5A21A9-6163-4745-9360-C78539BAEB9D}" type="presParOf" srcId="{EA516832-0198-4566-81DB-FA211D439767}" destId="{53BA9A0B-AF9F-4F49-BB48-2E83BD89AE3F}" srcOrd="4" destOrd="0" presId="urn:microsoft.com/office/officeart/2005/8/layout/StepDownProcess"/>
    <dgm:cxn modelId="{CA8CA0FB-1FAC-4E1B-A9CC-0FBD2824DB03}" type="presParOf" srcId="{53BA9A0B-AF9F-4F49-BB48-2E83BD89AE3F}" destId="{347DFF81-C07B-480E-820A-E0D10894B585}" srcOrd="0" destOrd="0" presId="urn:microsoft.com/office/officeart/2005/8/layout/StepDownProcess"/>
    <dgm:cxn modelId="{7DB13770-E65A-4DF4-B52E-0647E90F1763}" type="presParOf" srcId="{53BA9A0B-AF9F-4F49-BB48-2E83BD89AE3F}" destId="{869887EF-0F2A-4CF4-9602-1BF1D8AE96A1}" srcOrd="1" destOrd="0" presId="urn:microsoft.com/office/officeart/2005/8/layout/StepDownProcess"/>
    <dgm:cxn modelId="{8BB2FFF3-8F4D-4C18-AEF8-A94ED563B7B5}" type="presParOf" srcId="{53BA9A0B-AF9F-4F49-BB48-2E83BD89AE3F}" destId="{9377B0DA-97C5-4451-A017-01B4C0C18BDD}" srcOrd="2" destOrd="0" presId="urn:microsoft.com/office/officeart/2005/8/layout/StepDownProcess"/>
    <dgm:cxn modelId="{37DACABB-5EA6-4E08-94C0-3AC390A88BAE}" type="presParOf" srcId="{EA516832-0198-4566-81DB-FA211D439767}" destId="{26632C17-5DE7-4350-9933-7F29CEAF8A78}" srcOrd="5" destOrd="0" presId="urn:microsoft.com/office/officeart/2005/8/layout/StepDownProcess"/>
    <dgm:cxn modelId="{308B367C-FA6A-4F2C-9708-C43CE24D6DC8}" type="presParOf" srcId="{EA516832-0198-4566-81DB-FA211D439767}" destId="{F80DA33D-1C07-405A-AA44-885ABAEE7CB3}" srcOrd="6" destOrd="0" presId="urn:microsoft.com/office/officeart/2005/8/layout/StepDownProcess"/>
    <dgm:cxn modelId="{9C274171-CF0E-41C9-A170-681EA253D7D6}" type="presParOf" srcId="{F80DA33D-1C07-405A-AA44-885ABAEE7CB3}" destId="{9C640BF6-F74C-4B6B-ABFD-D21B6340BF89}" srcOrd="0" destOrd="0" presId="urn:microsoft.com/office/officeart/2005/8/layout/StepDownProcess"/>
    <dgm:cxn modelId="{F7392E56-B34D-4557-9909-6567B3A951F2}" type="presParOf" srcId="{F80DA33D-1C07-405A-AA44-885ABAEE7CB3}" destId="{68F2098D-9A74-4253-9FF7-6B646234D573}" srcOrd="1" destOrd="0" presId="urn:microsoft.com/office/officeart/2005/8/layout/StepDownProcess"/>
    <dgm:cxn modelId="{F1FC76C3-1F7E-4858-962D-26BCEDCAC8F6}" type="presParOf" srcId="{F80DA33D-1C07-405A-AA44-885ABAEE7CB3}" destId="{98B2A5E4-1D0E-4119-852E-489792612D5C}" srcOrd="2" destOrd="0" presId="urn:microsoft.com/office/officeart/2005/8/layout/StepDownProcess"/>
    <dgm:cxn modelId="{130DB5F0-2544-442F-9658-6221B3E7EE56}" type="presParOf" srcId="{EA516832-0198-4566-81DB-FA211D439767}" destId="{EB0905CA-AED7-47CE-86DD-A0ED7FB9D1EB}" srcOrd="7" destOrd="0" presId="urn:microsoft.com/office/officeart/2005/8/layout/StepDownProcess"/>
    <dgm:cxn modelId="{CD9412B5-0FD1-4B1F-B46C-97796D787B97}" type="presParOf" srcId="{EA516832-0198-4566-81DB-FA211D439767}" destId="{C2090135-317D-4310-8FE6-00754744A0EF}" srcOrd="8" destOrd="0" presId="urn:microsoft.com/office/officeart/2005/8/layout/StepDownProcess"/>
    <dgm:cxn modelId="{89F0E4A7-DDB5-4A60-B781-694B67DBD10F}" type="presParOf" srcId="{C2090135-317D-4310-8FE6-00754744A0EF}" destId="{483A3467-7426-42CD-8E44-E83AC8BC09D6}" srcOrd="0" destOrd="0" presId="urn:microsoft.com/office/officeart/2005/8/layout/StepDownProcess"/>
    <dgm:cxn modelId="{F04C094F-0685-4612-9DFD-211423E464E2}" type="presParOf" srcId="{C2090135-317D-4310-8FE6-00754744A0EF}" destId="{36755F71-3D32-443E-9FB5-58D51F362090}" srcOrd="1" destOrd="0" presId="urn:microsoft.com/office/officeart/2005/8/layout/StepDownProcess"/>
    <dgm:cxn modelId="{05195FCB-11B7-40ED-A317-D0DDB15AB723}" type="presParOf" srcId="{C2090135-317D-4310-8FE6-00754744A0EF}" destId="{5FCAFDAE-DCC1-40BD-9B7F-9B8BA69B2A50}" srcOrd="2" destOrd="0" presId="urn:microsoft.com/office/officeart/2005/8/layout/StepDownProcess"/>
    <dgm:cxn modelId="{21912B10-40AB-4079-B049-9BFACB2CE169}" type="presParOf" srcId="{EA516832-0198-4566-81DB-FA211D439767}" destId="{FF5924B4-0D0F-482D-BBA5-B4FBBE2ABE57}" srcOrd="9" destOrd="0" presId="urn:microsoft.com/office/officeart/2005/8/layout/StepDownProcess"/>
    <dgm:cxn modelId="{14877498-0511-46AD-B550-0035747C54C6}" type="presParOf" srcId="{EA516832-0198-4566-81DB-FA211D439767}" destId="{E892B997-4444-447B-AE18-9B81CB688513}" srcOrd="10" destOrd="0" presId="urn:microsoft.com/office/officeart/2005/8/layout/StepDownProcess"/>
    <dgm:cxn modelId="{C8FB28D7-7FA8-4095-8EF2-FC8F11BCC4C5}" type="presParOf" srcId="{E892B997-4444-447B-AE18-9B81CB688513}" destId="{0F3C4668-E5C3-4FA2-BD3E-6FB1C9FD8017}"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1A47C5-07F5-46E6-8EDA-8C592C77DDF3}"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pt-BR"/>
        </a:p>
      </dgm:t>
    </dgm:pt>
    <dgm:pt modelId="{EA49C656-740C-4759-864A-E74714081023}">
      <dgm:prSet phldrT="[Texto]"/>
      <dgm:spPr/>
      <dgm:t>
        <a:bodyPr/>
        <a:lstStyle/>
        <a:p>
          <a:r>
            <a:rPr lang="pt-BR" dirty="0"/>
            <a:t>1. Análise de Domínio</a:t>
          </a:r>
        </a:p>
      </dgm:t>
    </dgm:pt>
    <dgm:pt modelId="{0113DC2B-F7E4-4C75-8D84-0E8B32DF6B3C}" type="parTrans" cxnId="{09BDC9B8-DDCA-4CA2-ABAF-E1AADB9CE2B2}">
      <dgm:prSet/>
      <dgm:spPr/>
      <dgm:t>
        <a:bodyPr/>
        <a:lstStyle/>
        <a:p>
          <a:endParaRPr lang="pt-BR"/>
        </a:p>
      </dgm:t>
    </dgm:pt>
    <dgm:pt modelId="{05F1DB1F-BD0F-4AC3-A5B4-B40329A863F1}" type="sibTrans" cxnId="{09BDC9B8-DDCA-4CA2-ABAF-E1AADB9CE2B2}">
      <dgm:prSet/>
      <dgm:spPr/>
      <dgm:t>
        <a:bodyPr/>
        <a:lstStyle/>
        <a:p>
          <a:endParaRPr lang="pt-BR"/>
        </a:p>
      </dgm:t>
    </dgm:pt>
    <dgm:pt modelId="{D603E67C-4D32-4224-993A-057188619935}">
      <dgm:prSet phldrT="[Texto]"/>
      <dgm:spPr/>
      <dgm:t>
        <a:bodyPr/>
        <a:lstStyle/>
        <a:p>
          <a:r>
            <a:rPr lang="pt-BR" dirty="0"/>
            <a:t>2. Abstração</a:t>
          </a:r>
        </a:p>
      </dgm:t>
    </dgm:pt>
    <dgm:pt modelId="{C612670F-9136-4236-ACEA-88815E017E83}" type="parTrans" cxnId="{721AB894-E848-4E9E-8180-8E594F268A24}">
      <dgm:prSet/>
      <dgm:spPr/>
      <dgm:t>
        <a:bodyPr/>
        <a:lstStyle/>
        <a:p>
          <a:endParaRPr lang="pt-BR"/>
        </a:p>
      </dgm:t>
    </dgm:pt>
    <dgm:pt modelId="{05543A34-69D5-47B4-87A6-18600448E231}" type="sibTrans" cxnId="{721AB894-E848-4E9E-8180-8E594F268A24}">
      <dgm:prSet/>
      <dgm:spPr/>
      <dgm:t>
        <a:bodyPr/>
        <a:lstStyle/>
        <a:p>
          <a:endParaRPr lang="pt-BR"/>
        </a:p>
      </dgm:t>
    </dgm:pt>
    <dgm:pt modelId="{92D310F2-72D0-4D04-A281-66FE72F5EE0F}">
      <dgm:prSet phldrT="[Texto]"/>
      <dgm:spPr/>
      <dgm:t>
        <a:bodyPr/>
        <a:lstStyle/>
        <a:p>
          <a:r>
            <a:rPr lang="pt-BR" dirty="0"/>
            <a:t>3. Modelagem</a:t>
          </a:r>
        </a:p>
      </dgm:t>
    </dgm:pt>
    <dgm:pt modelId="{716C5D54-8B1B-4734-A690-643EDFA242CE}" type="parTrans" cxnId="{92B32216-F5FD-4A8A-806C-E5A78DA31927}">
      <dgm:prSet/>
      <dgm:spPr/>
      <dgm:t>
        <a:bodyPr/>
        <a:lstStyle/>
        <a:p>
          <a:endParaRPr lang="pt-BR"/>
        </a:p>
      </dgm:t>
    </dgm:pt>
    <dgm:pt modelId="{D2EA4621-F741-4E2C-977F-EAEFBE25C9AB}" type="sibTrans" cxnId="{92B32216-F5FD-4A8A-806C-E5A78DA31927}">
      <dgm:prSet/>
      <dgm:spPr/>
      <dgm:t>
        <a:bodyPr/>
        <a:lstStyle/>
        <a:p>
          <a:endParaRPr lang="pt-BR"/>
        </a:p>
      </dgm:t>
    </dgm:pt>
    <dgm:pt modelId="{53BDD155-C30E-43B0-B57E-9F885554A447}">
      <dgm:prSet phldrT="[Texto]"/>
      <dgm:spPr/>
      <dgm:t>
        <a:bodyPr/>
        <a:lstStyle/>
        <a:p>
          <a:r>
            <a:rPr lang="pt-BR" dirty="0"/>
            <a:t>4. Representação</a:t>
          </a:r>
        </a:p>
      </dgm:t>
    </dgm:pt>
    <dgm:pt modelId="{D3968903-3080-4A61-BB86-C786A5DFEAA5}" type="parTrans" cxnId="{D3C6AEE3-85A0-4536-B75E-D6B744C5A335}">
      <dgm:prSet/>
      <dgm:spPr/>
      <dgm:t>
        <a:bodyPr/>
        <a:lstStyle/>
        <a:p>
          <a:endParaRPr lang="pt-BR"/>
        </a:p>
      </dgm:t>
    </dgm:pt>
    <dgm:pt modelId="{C9CE2CB7-63BF-4486-973A-0BFFF1A34DEA}" type="sibTrans" cxnId="{D3C6AEE3-85A0-4536-B75E-D6B744C5A335}">
      <dgm:prSet/>
      <dgm:spPr/>
      <dgm:t>
        <a:bodyPr/>
        <a:lstStyle/>
        <a:p>
          <a:endParaRPr lang="pt-BR"/>
        </a:p>
      </dgm:t>
    </dgm:pt>
    <dgm:pt modelId="{CDAE4F0A-B765-44F5-9850-3AFD86B61637}" type="pres">
      <dgm:prSet presAssocID="{4B1A47C5-07F5-46E6-8EDA-8C592C77DDF3}" presName="cycle" presStyleCnt="0">
        <dgm:presLayoutVars>
          <dgm:dir/>
          <dgm:resizeHandles val="exact"/>
        </dgm:presLayoutVars>
      </dgm:prSet>
      <dgm:spPr/>
    </dgm:pt>
    <dgm:pt modelId="{F0424E1C-6F9D-4471-B33A-7A76018EFBD6}" type="pres">
      <dgm:prSet presAssocID="{EA49C656-740C-4759-864A-E74714081023}" presName="node" presStyleLbl="node1" presStyleIdx="0" presStyleCnt="4" custScaleX="164331">
        <dgm:presLayoutVars>
          <dgm:bulletEnabled val="1"/>
        </dgm:presLayoutVars>
      </dgm:prSet>
      <dgm:spPr/>
    </dgm:pt>
    <dgm:pt modelId="{CC11FFE9-A8C3-48BC-86EE-54B1DD19B38C}" type="pres">
      <dgm:prSet presAssocID="{EA49C656-740C-4759-864A-E74714081023}" presName="spNode" presStyleCnt="0"/>
      <dgm:spPr/>
    </dgm:pt>
    <dgm:pt modelId="{B40E61A0-CA1B-472E-8195-AA02E63C66BF}" type="pres">
      <dgm:prSet presAssocID="{05F1DB1F-BD0F-4AC3-A5B4-B40329A863F1}" presName="sibTrans" presStyleLbl="sibTrans1D1" presStyleIdx="0" presStyleCnt="4"/>
      <dgm:spPr/>
    </dgm:pt>
    <dgm:pt modelId="{16E87BDC-751B-4760-B23F-20E05B87019F}" type="pres">
      <dgm:prSet presAssocID="{D603E67C-4D32-4224-993A-057188619935}" presName="node" presStyleLbl="node1" presStyleIdx="1" presStyleCnt="4" custScaleX="152825">
        <dgm:presLayoutVars>
          <dgm:bulletEnabled val="1"/>
        </dgm:presLayoutVars>
      </dgm:prSet>
      <dgm:spPr/>
    </dgm:pt>
    <dgm:pt modelId="{215DE4E9-6C3B-463F-82D0-735A3400725E}" type="pres">
      <dgm:prSet presAssocID="{D603E67C-4D32-4224-993A-057188619935}" presName="spNode" presStyleCnt="0"/>
      <dgm:spPr/>
    </dgm:pt>
    <dgm:pt modelId="{BEAF56A7-A676-43B5-97B3-C8E7310B6926}" type="pres">
      <dgm:prSet presAssocID="{05543A34-69D5-47B4-87A6-18600448E231}" presName="sibTrans" presStyleLbl="sibTrans1D1" presStyleIdx="1" presStyleCnt="4"/>
      <dgm:spPr/>
    </dgm:pt>
    <dgm:pt modelId="{6B3F9C6D-D9D9-426A-96DD-1415B9B49E70}" type="pres">
      <dgm:prSet presAssocID="{92D310F2-72D0-4D04-A281-66FE72F5EE0F}" presName="node" presStyleLbl="node1" presStyleIdx="2" presStyleCnt="4" custScaleX="165972">
        <dgm:presLayoutVars>
          <dgm:bulletEnabled val="1"/>
        </dgm:presLayoutVars>
      </dgm:prSet>
      <dgm:spPr/>
    </dgm:pt>
    <dgm:pt modelId="{FCC1A957-6C9F-41D1-9B57-D202009D4935}" type="pres">
      <dgm:prSet presAssocID="{92D310F2-72D0-4D04-A281-66FE72F5EE0F}" presName="spNode" presStyleCnt="0"/>
      <dgm:spPr/>
    </dgm:pt>
    <dgm:pt modelId="{261B2522-78BF-40D5-8479-BF5A087CDCF4}" type="pres">
      <dgm:prSet presAssocID="{D2EA4621-F741-4E2C-977F-EAEFBE25C9AB}" presName="sibTrans" presStyleLbl="sibTrans1D1" presStyleIdx="2" presStyleCnt="4"/>
      <dgm:spPr/>
    </dgm:pt>
    <dgm:pt modelId="{AA6396B1-C3C5-4DED-8A7A-197AA7381920}" type="pres">
      <dgm:prSet presAssocID="{53BDD155-C30E-43B0-B57E-9F885554A447}" presName="node" presStyleLbl="node1" presStyleIdx="3" presStyleCnt="4" custScaleX="150915">
        <dgm:presLayoutVars>
          <dgm:bulletEnabled val="1"/>
        </dgm:presLayoutVars>
      </dgm:prSet>
      <dgm:spPr/>
    </dgm:pt>
    <dgm:pt modelId="{D1DA4901-D860-4C2C-B1B7-E2B26541BF36}" type="pres">
      <dgm:prSet presAssocID="{53BDD155-C30E-43B0-B57E-9F885554A447}" presName="spNode" presStyleCnt="0"/>
      <dgm:spPr/>
    </dgm:pt>
    <dgm:pt modelId="{B3909FDE-4BA5-43AB-903C-043E7BC06089}" type="pres">
      <dgm:prSet presAssocID="{C9CE2CB7-63BF-4486-973A-0BFFF1A34DEA}" presName="sibTrans" presStyleLbl="sibTrans1D1" presStyleIdx="3" presStyleCnt="4"/>
      <dgm:spPr/>
    </dgm:pt>
  </dgm:ptLst>
  <dgm:cxnLst>
    <dgm:cxn modelId="{C5CA1807-9BBC-44B9-8C33-F9C5FFE789BC}" type="presOf" srcId="{EA49C656-740C-4759-864A-E74714081023}" destId="{F0424E1C-6F9D-4471-B33A-7A76018EFBD6}" srcOrd="0" destOrd="0" presId="urn:microsoft.com/office/officeart/2005/8/layout/cycle5"/>
    <dgm:cxn modelId="{92B32216-F5FD-4A8A-806C-E5A78DA31927}" srcId="{4B1A47C5-07F5-46E6-8EDA-8C592C77DDF3}" destId="{92D310F2-72D0-4D04-A281-66FE72F5EE0F}" srcOrd="2" destOrd="0" parTransId="{716C5D54-8B1B-4734-A690-643EDFA242CE}" sibTransId="{D2EA4621-F741-4E2C-977F-EAEFBE25C9AB}"/>
    <dgm:cxn modelId="{7B19EC1A-AF8A-4EB1-9C25-6813703138AE}" type="presOf" srcId="{D2EA4621-F741-4E2C-977F-EAEFBE25C9AB}" destId="{261B2522-78BF-40D5-8479-BF5A087CDCF4}" srcOrd="0" destOrd="0" presId="urn:microsoft.com/office/officeart/2005/8/layout/cycle5"/>
    <dgm:cxn modelId="{DA8D0A26-7727-4068-9754-0280E081FA47}" type="presOf" srcId="{05F1DB1F-BD0F-4AC3-A5B4-B40329A863F1}" destId="{B40E61A0-CA1B-472E-8195-AA02E63C66BF}" srcOrd="0" destOrd="0" presId="urn:microsoft.com/office/officeart/2005/8/layout/cycle5"/>
    <dgm:cxn modelId="{4207A264-2E83-480A-AEE7-1A2BD8103BAF}" type="presOf" srcId="{05543A34-69D5-47B4-87A6-18600448E231}" destId="{BEAF56A7-A676-43B5-97B3-C8E7310B6926}" srcOrd="0" destOrd="0" presId="urn:microsoft.com/office/officeart/2005/8/layout/cycle5"/>
    <dgm:cxn modelId="{7FED8787-B25A-4788-B20F-2EAB79B001AF}" type="presOf" srcId="{53BDD155-C30E-43B0-B57E-9F885554A447}" destId="{AA6396B1-C3C5-4DED-8A7A-197AA7381920}" srcOrd="0" destOrd="0" presId="urn:microsoft.com/office/officeart/2005/8/layout/cycle5"/>
    <dgm:cxn modelId="{721AB894-E848-4E9E-8180-8E594F268A24}" srcId="{4B1A47C5-07F5-46E6-8EDA-8C592C77DDF3}" destId="{D603E67C-4D32-4224-993A-057188619935}" srcOrd="1" destOrd="0" parTransId="{C612670F-9136-4236-ACEA-88815E017E83}" sibTransId="{05543A34-69D5-47B4-87A6-18600448E231}"/>
    <dgm:cxn modelId="{914F43A9-CF01-44C8-9A77-646B7A9F6AA2}" type="presOf" srcId="{D603E67C-4D32-4224-993A-057188619935}" destId="{16E87BDC-751B-4760-B23F-20E05B87019F}" srcOrd="0" destOrd="0" presId="urn:microsoft.com/office/officeart/2005/8/layout/cycle5"/>
    <dgm:cxn modelId="{09BDC9B8-DDCA-4CA2-ABAF-E1AADB9CE2B2}" srcId="{4B1A47C5-07F5-46E6-8EDA-8C592C77DDF3}" destId="{EA49C656-740C-4759-864A-E74714081023}" srcOrd="0" destOrd="0" parTransId="{0113DC2B-F7E4-4C75-8D84-0E8B32DF6B3C}" sibTransId="{05F1DB1F-BD0F-4AC3-A5B4-B40329A863F1}"/>
    <dgm:cxn modelId="{69048CD4-603A-407B-A245-BFBB5A8D6DAE}" type="presOf" srcId="{92D310F2-72D0-4D04-A281-66FE72F5EE0F}" destId="{6B3F9C6D-D9D9-426A-96DD-1415B9B49E70}" srcOrd="0" destOrd="0" presId="urn:microsoft.com/office/officeart/2005/8/layout/cycle5"/>
    <dgm:cxn modelId="{CA8FC0DC-F905-4391-935D-211595FE1AC2}" type="presOf" srcId="{C9CE2CB7-63BF-4486-973A-0BFFF1A34DEA}" destId="{B3909FDE-4BA5-43AB-903C-043E7BC06089}" srcOrd="0" destOrd="0" presId="urn:microsoft.com/office/officeart/2005/8/layout/cycle5"/>
    <dgm:cxn modelId="{D3C6AEE3-85A0-4536-B75E-D6B744C5A335}" srcId="{4B1A47C5-07F5-46E6-8EDA-8C592C77DDF3}" destId="{53BDD155-C30E-43B0-B57E-9F885554A447}" srcOrd="3" destOrd="0" parTransId="{D3968903-3080-4A61-BB86-C786A5DFEAA5}" sibTransId="{C9CE2CB7-63BF-4486-973A-0BFFF1A34DEA}"/>
    <dgm:cxn modelId="{09989CE8-9575-4E6A-B7C0-9B00C727CCB3}" type="presOf" srcId="{4B1A47C5-07F5-46E6-8EDA-8C592C77DDF3}" destId="{CDAE4F0A-B765-44F5-9850-3AFD86B61637}" srcOrd="0" destOrd="0" presId="urn:microsoft.com/office/officeart/2005/8/layout/cycle5"/>
    <dgm:cxn modelId="{AA9FE9B8-D5E1-4135-B22B-B4E2BD9D183E}" type="presParOf" srcId="{CDAE4F0A-B765-44F5-9850-3AFD86B61637}" destId="{F0424E1C-6F9D-4471-B33A-7A76018EFBD6}" srcOrd="0" destOrd="0" presId="urn:microsoft.com/office/officeart/2005/8/layout/cycle5"/>
    <dgm:cxn modelId="{CBF8EDEA-BCEB-46CF-8D5A-8C83794F1A5D}" type="presParOf" srcId="{CDAE4F0A-B765-44F5-9850-3AFD86B61637}" destId="{CC11FFE9-A8C3-48BC-86EE-54B1DD19B38C}" srcOrd="1" destOrd="0" presId="urn:microsoft.com/office/officeart/2005/8/layout/cycle5"/>
    <dgm:cxn modelId="{412A7CBD-CE1B-4D23-A2ED-2587F6F0BB4D}" type="presParOf" srcId="{CDAE4F0A-B765-44F5-9850-3AFD86B61637}" destId="{B40E61A0-CA1B-472E-8195-AA02E63C66BF}" srcOrd="2" destOrd="0" presId="urn:microsoft.com/office/officeart/2005/8/layout/cycle5"/>
    <dgm:cxn modelId="{2A402ACE-0848-40DF-AFA9-5B32CC6E53AA}" type="presParOf" srcId="{CDAE4F0A-B765-44F5-9850-3AFD86B61637}" destId="{16E87BDC-751B-4760-B23F-20E05B87019F}" srcOrd="3" destOrd="0" presId="urn:microsoft.com/office/officeart/2005/8/layout/cycle5"/>
    <dgm:cxn modelId="{2A0ABBBC-62E1-48C0-A45B-6E47BE2201E9}" type="presParOf" srcId="{CDAE4F0A-B765-44F5-9850-3AFD86B61637}" destId="{215DE4E9-6C3B-463F-82D0-735A3400725E}" srcOrd="4" destOrd="0" presId="urn:microsoft.com/office/officeart/2005/8/layout/cycle5"/>
    <dgm:cxn modelId="{8AB5C80F-3AE8-42F0-97DA-BAD0391F0F07}" type="presParOf" srcId="{CDAE4F0A-B765-44F5-9850-3AFD86B61637}" destId="{BEAF56A7-A676-43B5-97B3-C8E7310B6926}" srcOrd="5" destOrd="0" presId="urn:microsoft.com/office/officeart/2005/8/layout/cycle5"/>
    <dgm:cxn modelId="{A3D930A2-C1B3-49C7-A4FB-7851640E9D28}" type="presParOf" srcId="{CDAE4F0A-B765-44F5-9850-3AFD86B61637}" destId="{6B3F9C6D-D9D9-426A-96DD-1415B9B49E70}" srcOrd="6" destOrd="0" presId="urn:microsoft.com/office/officeart/2005/8/layout/cycle5"/>
    <dgm:cxn modelId="{5204A1BD-3147-42FB-B1D0-71B93B71269D}" type="presParOf" srcId="{CDAE4F0A-B765-44F5-9850-3AFD86B61637}" destId="{FCC1A957-6C9F-41D1-9B57-D202009D4935}" srcOrd="7" destOrd="0" presId="urn:microsoft.com/office/officeart/2005/8/layout/cycle5"/>
    <dgm:cxn modelId="{D049B8D8-1B61-46EB-886C-03B44464B28F}" type="presParOf" srcId="{CDAE4F0A-B765-44F5-9850-3AFD86B61637}" destId="{261B2522-78BF-40D5-8479-BF5A087CDCF4}" srcOrd="8" destOrd="0" presId="urn:microsoft.com/office/officeart/2005/8/layout/cycle5"/>
    <dgm:cxn modelId="{BF88E6C2-F838-44CA-9FF7-4226C14D2BA0}" type="presParOf" srcId="{CDAE4F0A-B765-44F5-9850-3AFD86B61637}" destId="{AA6396B1-C3C5-4DED-8A7A-197AA7381920}" srcOrd="9" destOrd="0" presId="urn:microsoft.com/office/officeart/2005/8/layout/cycle5"/>
    <dgm:cxn modelId="{FE6969B3-9204-44F3-88C1-DFC0CB1399C6}" type="presParOf" srcId="{CDAE4F0A-B765-44F5-9850-3AFD86B61637}" destId="{D1DA4901-D860-4C2C-B1B7-E2B26541BF36}" srcOrd="10" destOrd="0" presId="urn:microsoft.com/office/officeart/2005/8/layout/cycle5"/>
    <dgm:cxn modelId="{C56FA0A2-4DF6-4F9A-B476-026074EB4C33}" type="presParOf" srcId="{CDAE4F0A-B765-44F5-9850-3AFD86B61637}" destId="{B3909FDE-4BA5-43AB-903C-043E7BC06089}"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ABDEF3-AEB6-4B39-A080-F9FB01E82D23}"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pt-BR"/>
        </a:p>
      </dgm:t>
    </dgm:pt>
    <dgm:pt modelId="{4E4E84A4-01DC-4480-9674-E953501260C1}">
      <dgm:prSet phldrT="[Texto]" custT="1"/>
      <dgm:spPr/>
      <dgm:t>
        <a:bodyPr/>
        <a:lstStyle/>
        <a:p>
          <a:r>
            <a:rPr lang="pt-BR" sz="5400" b="1" dirty="0" err="1">
              <a:latin typeface="Futura Bk BT" panose="020B0502020204020303"/>
            </a:rPr>
            <a:t>Primitive</a:t>
          </a:r>
          <a:r>
            <a:rPr lang="pt-BR" sz="5400" b="1" dirty="0">
              <a:latin typeface="Futura Bk BT" panose="020B0502020204020303"/>
            </a:rPr>
            <a:t> Data </a:t>
          </a:r>
          <a:r>
            <a:rPr lang="pt-BR" sz="5400" b="1" dirty="0" err="1">
              <a:latin typeface="Futura Bk BT" panose="020B0502020204020303"/>
            </a:rPr>
            <a:t>Types</a:t>
          </a:r>
          <a:endParaRPr lang="pt-BR" sz="5400" b="1" dirty="0">
            <a:latin typeface="Futura Bk BT" panose="020B0502020204020303"/>
          </a:endParaRPr>
        </a:p>
      </dgm:t>
    </dgm:pt>
    <dgm:pt modelId="{4BB5880A-7394-4CF1-95C2-40970F307842}" type="parTrans" cxnId="{9E3BD6D5-9028-4FEB-AAAE-1B60795A78F2}">
      <dgm:prSet/>
      <dgm:spPr/>
      <dgm:t>
        <a:bodyPr/>
        <a:lstStyle/>
        <a:p>
          <a:endParaRPr lang="pt-BR"/>
        </a:p>
      </dgm:t>
    </dgm:pt>
    <dgm:pt modelId="{FC14AE77-6650-423B-8F97-8B882820F9E1}" type="sibTrans" cxnId="{9E3BD6D5-9028-4FEB-AAAE-1B60795A78F2}">
      <dgm:prSet/>
      <dgm:spPr/>
      <dgm:t>
        <a:bodyPr/>
        <a:lstStyle/>
        <a:p>
          <a:endParaRPr lang="pt-BR"/>
        </a:p>
      </dgm:t>
    </dgm:pt>
    <dgm:pt modelId="{133C2EE5-FD7A-45C3-8B9C-C23EB02DBF9A}">
      <dgm:prSet phldrT="[Texto]"/>
      <dgm:spPr/>
      <dgm:t>
        <a:bodyPr/>
        <a:lstStyle/>
        <a:p>
          <a:r>
            <a:rPr lang="pt-BR" dirty="0" err="1">
              <a:latin typeface="Futura Bk BT" panose="020B0502020204020303"/>
            </a:rPr>
            <a:t>Boolean</a:t>
          </a:r>
          <a:endParaRPr lang="pt-BR" dirty="0">
            <a:latin typeface="Futura Bk BT" panose="020B0502020204020303"/>
          </a:endParaRPr>
        </a:p>
      </dgm:t>
    </dgm:pt>
    <dgm:pt modelId="{81265D6E-6501-4204-89B1-68F3CC132249}" type="parTrans" cxnId="{282BCE88-96FE-4242-B86E-C757BA4DCD6A}">
      <dgm:prSet/>
      <dgm:spPr/>
      <dgm:t>
        <a:bodyPr/>
        <a:lstStyle/>
        <a:p>
          <a:endParaRPr lang="pt-BR"/>
        </a:p>
      </dgm:t>
    </dgm:pt>
    <dgm:pt modelId="{D307CDEE-6F3D-4F0F-BA58-3DE01E4940FB}" type="sibTrans" cxnId="{282BCE88-96FE-4242-B86E-C757BA4DCD6A}">
      <dgm:prSet/>
      <dgm:spPr/>
      <dgm:t>
        <a:bodyPr/>
        <a:lstStyle/>
        <a:p>
          <a:endParaRPr lang="pt-BR"/>
        </a:p>
      </dgm:t>
    </dgm:pt>
    <dgm:pt modelId="{75BEFA80-E316-4105-A4EC-511B5E8B5A0F}">
      <dgm:prSet phldrT="[Texto]" custT="1"/>
      <dgm:spPr/>
      <dgm:t>
        <a:bodyPr/>
        <a:lstStyle/>
        <a:p>
          <a:r>
            <a:rPr lang="pt-BR" sz="5400" b="1" kern="1200" dirty="0" err="1">
              <a:solidFill>
                <a:prstClr val="white"/>
              </a:solidFill>
              <a:latin typeface="Futura Bk BT" panose="020B0502020204020303"/>
              <a:ea typeface="+mn-ea"/>
              <a:cs typeface="+mn-cs"/>
            </a:rPr>
            <a:t>Reference</a:t>
          </a:r>
          <a:r>
            <a:rPr lang="pt-BR" sz="5400" b="1" kern="1200" dirty="0">
              <a:solidFill>
                <a:prstClr val="white"/>
              </a:solidFill>
              <a:latin typeface="Futura Bk BT" panose="020B0502020204020303"/>
              <a:ea typeface="+mn-ea"/>
              <a:cs typeface="+mn-cs"/>
            </a:rPr>
            <a:t> Data </a:t>
          </a:r>
          <a:r>
            <a:rPr lang="pt-BR" sz="5400" b="1" kern="1200" dirty="0" err="1">
              <a:solidFill>
                <a:prstClr val="white"/>
              </a:solidFill>
              <a:latin typeface="Futura Bk BT" panose="020B0502020204020303"/>
              <a:ea typeface="+mn-ea"/>
              <a:cs typeface="+mn-cs"/>
            </a:rPr>
            <a:t>Types</a:t>
          </a:r>
          <a:endParaRPr lang="pt-BR" sz="4200" kern="1200" dirty="0">
            <a:latin typeface="Futura Bk BT" panose="020B0502020204020303"/>
          </a:endParaRPr>
        </a:p>
      </dgm:t>
    </dgm:pt>
    <dgm:pt modelId="{96DF4AE4-AC3F-4BDC-BBC8-1D9FC66B1C5F}" type="parTrans" cxnId="{326D6A5C-50E2-4F7D-BA69-A80CF9252098}">
      <dgm:prSet/>
      <dgm:spPr/>
      <dgm:t>
        <a:bodyPr/>
        <a:lstStyle/>
        <a:p>
          <a:endParaRPr lang="pt-BR"/>
        </a:p>
      </dgm:t>
    </dgm:pt>
    <dgm:pt modelId="{7118DEDC-1BFF-4E0D-96A8-97B9F62E510F}" type="sibTrans" cxnId="{326D6A5C-50E2-4F7D-BA69-A80CF9252098}">
      <dgm:prSet/>
      <dgm:spPr/>
      <dgm:t>
        <a:bodyPr/>
        <a:lstStyle/>
        <a:p>
          <a:endParaRPr lang="pt-BR"/>
        </a:p>
      </dgm:t>
    </dgm:pt>
    <dgm:pt modelId="{96EADC1F-AFEA-43A2-8328-01FA3A285605}">
      <dgm:prSet phldrT="[Texto]"/>
      <dgm:spPr/>
      <dgm:t>
        <a:bodyPr/>
        <a:lstStyle/>
        <a:p>
          <a:r>
            <a:rPr lang="pt-BR" dirty="0" err="1">
              <a:latin typeface="Futura Bk BT" panose="020B0502020204020303"/>
            </a:rPr>
            <a:t>Array</a:t>
          </a:r>
          <a:endParaRPr lang="pt-BR" dirty="0">
            <a:latin typeface="Futura Bk BT" panose="020B0502020204020303"/>
          </a:endParaRPr>
        </a:p>
      </dgm:t>
    </dgm:pt>
    <dgm:pt modelId="{ACA2ABF9-688C-40B8-9709-2F453F885E4B}" type="parTrans" cxnId="{C2242118-E860-4D84-9EE4-E8D2300B59B0}">
      <dgm:prSet/>
      <dgm:spPr/>
      <dgm:t>
        <a:bodyPr/>
        <a:lstStyle/>
        <a:p>
          <a:endParaRPr lang="pt-BR"/>
        </a:p>
      </dgm:t>
    </dgm:pt>
    <dgm:pt modelId="{459113B7-1661-4C87-90AA-3C3D4093EAA3}" type="sibTrans" cxnId="{C2242118-E860-4D84-9EE4-E8D2300B59B0}">
      <dgm:prSet/>
      <dgm:spPr/>
      <dgm:t>
        <a:bodyPr/>
        <a:lstStyle/>
        <a:p>
          <a:endParaRPr lang="pt-BR"/>
        </a:p>
      </dgm:t>
    </dgm:pt>
    <dgm:pt modelId="{2D85AD9A-8444-4E0F-A0A5-6D743F8C5011}">
      <dgm:prSet phldrT="[Texto]"/>
      <dgm:spPr/>
      <dgm:t>
        <a:bodyPr/>
        <a:lstStyle/>
        <a:p>
          <a:r>
            <a:rPr lang="pt-BR" dirty="0" err="1">
              <a:latin typeface="Futura Bk BT" panose="020B0502020204020303"/>
            </a:rPr>
            <a:t>Number</a:t>
          </a:r>
          <a:endParaRPr lang="pt-BR" dirty="0">
            <a:latin typeface="Futura Bk BT" panose="020B0502020204020303"/>
          </a:endParaRPr>
        </a:p>
      </dgm:t>
    </dgm:pt>
    <dgm:pt modelId="{904ECF59-F76D-499B-8A42-36AC1DA28D00}" type="parTrans" cxnId="{7F666151-E963-4A8A-820C-20CD8EE75A62}">
      <dgm:prSet/>
      <dgm:spPr/>
      <dgm:t>
        <a:bodyPr/>
        <a:lstStyle/>
        <a:p>
          <a:endParaRPr lang="pt-BR"/>
        </a:p>
      </dgm:t>
    </dgm:pt>
    <dgm:pt modelId="{40B3F4F4-AD97-42C8-890D-DD642553535A}" type="sibTrans" cxnId="{7F666151-E963-4A8A-820C-20CD8EE75A62}">
      <dgm:prSet/>
      <dgm:spPr/>
      <dgm:t>
        <a:bodyPr/>
        <a:lstStyle/>
        <a:p>
          <a:endParaRPr lang="pt-BR"/>
        </a:p>
      </dgm:t>
    </dgm:pt>
    <dgm:pt modelId="{85C58992-CD8C-4E5F-BB3A-6A5A3800ADEA}">
      <dgm:prSet phldrT="[Texto]"/>
      <dgm:spPr/>
      <dgm:t>
        <a:bodyPr/>
        <a:lstStyle/>
        <a:p>
          <a:r>
            <a:rPr lang="pt-BR" dirty="0" err="1">
              <a:latin typeface="Futura Bk BT" panose="020B0502020204020303"/>
            </a:rPr>
            <a:t>BigInt</a:t>
          </a:r>
          <a:endParaRPr lang="pt-BR" dirty="0">
            <a:latin typeface="Futura Bk BT" panose="020B0502020204020303"/>
          </a:endParaRPr>
        </a:p>
      </dgm:t>
    </dgm:pt>
    <dgm:pt modelId="{30295386-F168-4E8A-B15F-606312C791C5}" type="parTrans" cxnId="{BFF1EA1A-97B3-4A8A-B1E9-D1EFA55B360F}">
      <dgm:prSet/>
      <dgm:spPr/>
      <dgm:t>
        <a:bodyPr/>
        <a:lstStyle/>
        <a:p>
          <a:endParaRPr lang="pt-BR"/>
        </a:p>
      </dgm:t>
    </dgm:pt>
    <dgm:pt modelId="{DFEC0BE1-67EF-41F4-9AF8-4FB444D6557B}" type="sibTrans" cxnId="{BFF1EA1A-97B3-4A8A-B1E9-D1EFA55B360F}">
      <dgm:prSet/>
      <dgm:spPr/>
      <dgm:t>
        <a:bodyPr/>
        <a:lstStyle/>
        <a:p>
          <a:endParaRPr lang="pt-BR"/>
        </a:p>
      </dgm:t>
    </dgm:pt>
    <dgm:pt modelId="{DCCC6A3A-91D3-4A94-95A9-6946902150FC}">
      <dgm:prSet phldrT="[Texto]"/>
      <dgm:spPr/>
      <dgm:t>
        <a:bodyPr/>
        <a:lstStyle/>
        <a:p>
          <a:r>
            <a:rPr lang="pt-BR" dirty="0" err="1">
              <a:latin typeface="Futura Bk BT" panose="020B0502020204020303"/>
            </a:rPr>
            <a:t>String</a:t>
          </a:r>
          <a:endParaRPr lang="pt-BR" dirty="0">
            <a:latin typeface="Futura Bk BT" panose="020B0502020204020303"/>
          </a:endParaRPr>
        </a:p>
      </dgm:t>
    </dgm:pt>
    <dgm:pt modelId="{26D22154-3141-403A-96E9-C428FE2B5CBD}" type="parTrans" cxnId="{0E4A361F-6177-4E3F-A6E1-BD43AD1EDABA}">
      <dgm:prSet/>
      <dgm:spPr/>
      <dgm:t>
        <a:bodyPr/>
        <a:lstStyle/>
        <a:p>
          <a:endParaRPr lang="pt-BR"/>
        </a:p>
      </dgm:t>
    </dgm:pt>
    <dgm:pt modelId="{0D0271F5-FB87-4A7E-B18C-F4870451AD02}" type="sibTrans" cxnId="{0E4A361F-6177-4E3F-A6E1-BD43AD1EDABA}">
      <dgm:prSet/>
      <dgm:spPr/>
      <dgm:t>
        <a:bodyPr/>
        <a:lstStyle/>
        <a:p>
          <a:endParaRPr lang="pt-BR"/>
        </a:p>
      </dgm:t>
    </dgm:pt>
    <dgm:pt modelId="{64498479-B0EE-4DA8-8C12-AB4B78318170}">
      <dgm:prSet phldrT="[Texto]"/>
      <dgm:spPr/>
      <dgm:t>
        <a:bodyPr/>
        <a:lstStyle/>
        <a:p>
          <a:r>
            <a:rPr lang="pt-BR" dirty="0" err="1">
              <a:latin typeface="Futura Bk BT" panose="020B0502020204020303"/>
            </a:rPr>
            <a:t>Undefined</a:t>
          </a:r>
          <a:endParaRPr lang="pt-BR" dirty="0">
            <a:latin typeface="Futura Bk BT" panose="020B0502020204020303"/>
          </a:endParaRPr>
        </a:p>
      </dgm:t>
    </dgm:pt>
    <dgm:pt modelId="{FC13A947-F838-469B-A228-6311A09A018B}" type="parTrans" cxnId="{9E6E9EE1-9C8E-4344-BB3E-01C49E9992F8}">
      <dgm:prSet/>
      <dgm:spPr/>
      <dgm:t>
        <a:bodyPr/>
        <a:lstStyle/>
        <a:p>
          <a:endParaRPr lang="pt-BR"/>
        </a:p>
      </dgm:t>
    </dgm:pt>
    <dgm:pt modelId="{099F7E53-46DD-407A-B2C4-00283F218323}" type="sibTrans" cxnId="{9E6E9EE1-9C8E-4344-BB3E-01C49E9992F8}">
      <dgm:prSet/>
      <dgm:spPr/>
      <dgm:t>
        <a:bodyPr/>
        <a:lstStyle/>
        <a:p>
          <a:endParaRPr lang="pt-BR"/>
        </a:p>
      </dgm:t>
    </dgm:pt>
    <dgm:pt modelId="{313FE72A-9E72-42CA-8517-7CEE62B4FA02}">
      <dgm:prSet phldrT="[Texto]"/>
      <dgm:spPr/>
      <dgm:t>
        <a:bodyPr/>
        <a:lstStyle/>
        <a:p>
          <a:r>
            <a:rPr lang="pt-BR" dirty="0" err="1">
              <a:latin typeface="Futura Bk BT" panose="020B0502020204020303"/>
            </a:rPr>
            <a:t>Null</a:t>
          </a:r>
          <a:endParaRPr lang="pt-BR" dirty="0">
            <a:latin typeface="Futura Bk BT" panose="020B0502020204020303"/>
          </a:endParaRPr>
        </a:p>
      </dgm:t>
    </dgm:pt>
    <dgm:pt modelId="{4483E911-EFC8-482F-9D3A-8151EE8EC1A6}" type="parTrans" cxnId="{D5A69CD3-0757-4545-9BBB-993380F7ACD2}">
      <dgm:prSet/>
      <dgm:spPr/>
      <dgm:t>
        <a:bodyPr/>
        <a:lstStyle/>
        <a:p>
          <a:endParaRPr lang="pt-BR"/>
        </a:p>
      </dgm:t>
    </dgm:pt>
    <dgm:pt modelId="{BE502B03-8F3F-4FC4-A976-0E3673684608}" type="sibTrans" cxnId="{D5A69CD3-0757-4545-9BBB-993380F7ACD2}">
      <dgm:prSet/>
      <dgm:spPr/>
      <dgm:t>
        <a:bodyPr/>
        <a:lstStyle/>
        <a:p>
          <a:endParaRPr lang="pt-BR"/>
        </a:p>
      </dgm:t>
    </dgm:pt>
    <dgm:pt modelId="{452578AB-356A-4E68-9A64-8B8B060FE7B3}">
      <dgm:prSet phldrT="[Texto]"/>
      <dgm:spPr/>
      <dgm:t>
        <a:bodyPr/>
        <a:lstStyle/>
        <a:p>
          <a:r>
            <a:rPr lang="pt-BR" dirty="0" err="1">
              <a:latin typeface="Futura Bk BT" panose="020B0502020204020303"/>
            </a:rPr>
            <a:t>Object</a:t>
          </a:r>
          <a:endParaRPr lang="pt-BR" dirty="0">
            <a:latin typeface="Futura Bk BT" panose="020B0502020204020303"/>
          </a:endParaRPr>
        </a:p>
      </dgm:t>
    </dgm:pt>
    <dgm:pt modelId="{B1732C8F-28AD-41F1-9ACA-7F24FDD5F3C0}" type="parTrans" cxnId="{7B780700-6110-42EA-88FE-88C53D1D6F06}">
      <dgm:prSet/>
      <dgm:spPr/>
      <dgm:t>
        <a:bodyPr/>
        <a:lstStyle/>
        <a:p>
          <a:endParaRPr lang="pt-BR"/>
        </a:p>
      </dgm:t>
    </dgm:pt>
    <dgm:pt modelId="{1C3E7322-BAFF-4057-8BE8-89D666C6D14B}" type="sibTrans" cxnId="{7B780700-6110-42EA-88FE-88C53D1D6F06}">
      <dgm:prSet/>
      <dgm:spPr/>
      <dgm:t>
        <a:bodyPr/>
        <a:lstStyle/>
        <a:p>
          <a:endParaRPr lang="pt-BR"/>
        </a:p>
      </dgm:t>
    </dgm:pt>
    <dgm:pt modelId="{20C63703-5E4F-4A77-934D-8A118654F2D4}">
      <dgm:prSet phldrT="[Texto]"/>
      <dgm:spPr/>
      <dgm:t>
        <a:bodyPr/>
        <a:lstStyle/>
        <a:p>
          <a:r>
            <a:rPr lang="pt-BR" dirty="0" err="1">
              <a:latin typeface="Futura Bk BT" panose="020B0502020204020303"/>
            </a:rPr>
            <a:t>RegEx</a:t>
          </a:r>
          <a:endParaRPr lang="pt-BR" dirty="0">
            <a:latin typeface="Futura Bk BT" panose="020B0502020204020303"/>
          </a:endParaRPr>
        </a:p>
      </dgm:t>
    </dgm:pt>
    <dgm:pt modelId="{4DA42988-03C4-4DD3-B856-CDB7C400A35A}" type="parTrans" cxnId="{F8BC00E3-1A4A-42F7-ACE3-C362A9A26D50}">
      <dgm:prSet/>
      <dgm:spPr/>
      <dgm:t>
        <a:bodyPr/>
        <a:lstStyle/>
        <a:p>
          <a:endParaRPr lang="pt-BR"/>
        </a:p>
      </dgm:t>
    </dgm:pt>
    <dgm:pt modelId="{0EDC1980-C9A7-403E-8305-073516533F7F}" type="sibTrans" cxnId="{F8BC00E3-1A4A-42F7-ACE3-C362A9A26D50}">
      <dgm:prSet/>
      <dgm:spPr/>
      <dgm:t>
        <a:bodyPr/>
        <a:lstStyle/>
        <a:p>
          <a:endParaRPr lang="pt-BR"/>
        </a:p>
      </dgm:t>
    </dgm:pt>
    <dgm:pt modelId="{27F3F968-C835-4101-BEF7-40BAA34F154E}">
      <dgm:prSet phldrT="[Texto]"/>
      <dgm:spPr/>
      <dgm:t>
        <a:bodyPr/>
        <a:lstStyle/>
        <a:p>
          <a:r>
            <a:rPr lang="pt-BR" dirty="0">
              <a:latin typeface="Futura Bk BT" panose="020B0502020204020303"/>
            </a:rPr>
            <a:t>Date</a:t>
          </a:r>
        </a:p>
      </dgm:t>
    </dgm:pt>
    <dgm:pt modelId="{E9526334-CB44-4A24-8F13-7DE11D954642}" type="parTrans" cxnId="{27CC41CC-572C-4C59-9F97-0737074F74B6}">
      <dgm:prSet/>
      <dgm:spPr/>
      <dgm:t>
        <a:bodyPr/>
        <a:lstStyle/>
        <a:p>
          <a:endParaRPr lang="pt-BR"/>
        </a:p>
      </dgm:t>
    </dgm:pt>
    <dgm:pt modelId="{1612D207-1D2A-49A0-BF0A-2EDFE081A4D9}" type="sibTrans" cxnId="{27CC41CC-572C-4C59-9F97-0737074F74B6}">
      <dgm:prSet/>
      <dgm:spPr/>
      <dgm:t>
        <a:bodyPr/>
        <a:lstStyle/>
        <a:p>
          <a:endParaRPr lang="pt-BR"/>
        </a:p>
      </dgm:t>
    </dgm:pt>
    <dgm:pt modelId="{A9617C39-50AF-4DE1-AD0E-F7ADDFA6FABE}">
      <dgm:prSet phldrT="[Texto]"/>
      <dgm:spPr/>
      <dgm:t>
        <a:bodyPr/>
        <a:lstStyle/>
        <a:p>
          <a:r>
            <a:rPr lang="pt-BR" dirty="0">
              <a:latin typeface="Futura Bk BT" panose="020B0502020204020303"/>
            </a:rPr>
            <a:t>....</a:t>
          </a:r>
        </a:p>
      </dgm:t>
    </dgm:pt>
    <dgm:pt modelId="{B537D611-E5CA-420B-BA87-544E5FEA833F}" type="parTrans" cxnId="{1B62233F-AF6E-4C08-8B91-BCFAD71A0EC1}">
      <dgm:prSet/>
      <dgm:spPr/>
      <dgm:t>
        <a:bodyPr/>
        <a:lstStyle/>
        <a:p>
          <a:endParaRPr lang="pt-BR"/>
        </a:p>
      </dgm:t>
    </dgm:pt>
    <dgm:pt modelId="{147FC460-F4A6-46CF-ADDE-80BE581B909B}" type="sibTrans" cxnId="{1B62233F-AF6E-4C08-8B91-BCFAD71A0EC1}">
      <dgm:prSet/>
      <dgm:spPr/>
      <dgm:t>
        <a:bodyPr/>
        <a:lstStyle/>
        <a:p>
          <a:endParaRPr lang="pt-BR"/>
        </a:p>
      </dgm:t>
    </dgm:pt>
    <dgm:pt modelId="{9F63440C-BC0C-45B1-A71C-DB6F26A7573C}">
      <dgm:prSet phldrT="[Texto]"/>
      <dgm:spPr/>
      <dgm:t>
        <a:bodyPr/>
        <a:lstStyle/>
        <a:p>
          <a:r>
            <a:rPr lang="pt-BR" dirty="0">
              <a:latin typeface="Futura Bk BT" panose="020B0502020204020303"/>
            </a:rPr>
            <a:t>Symbol</a:t>
          </a:r>
        </a:p>
      </dgm:t>
    </dgm:pt>
    <dgm:pt modelId="{BCF0A30A-F61B-4009-A4B9-E53B1255EA33}" type="parTrans" cxnId="{83BD7F4A-2B02-48E6-A2C4-D5E8680FD651}">
      <dgm:prSet/>
      <dgm:spPr/>
      <dgm:t>
        <a:bodyPr/>
        <a:lstStyle/>
        <a:p>
          <a:endParaRPr lang="pt-BR"/>
        </a:p>
      </dgm:t>
    </dgm:pt>
    <dgm:pt modelId="{83418A2D-A6CC-432B-90CE-F5C7C0DDAFB7}" type="sibTrans" cxnId="{83BD7F4A-2B02-48E6-A2C4-D5E8680FD651}">
      <dgm:prSet/>
      <dgm:spPr/>
      <dgm:t>
        <a:bodyPr/>
        <a:lstStyle/>
        <a:p>
          <a:endParaRPr lang="pt-BR"/>
        </a:p>
      </dgm:t>
    </dgm:pt>
    <dgm:pt modelId="{3E7378DE-4EAE-40D3-BDB5-AF3A81BA7D51}" type="pres">
      <dgm:prSet presAssocID="{E0ABDEF3-AEB6-4B39-A080-F9FB01E82D23}" presName="Name0" presStyleCnt="0">
        <dgm:presLayoutVars>
          <dgm:dir/>
          <dgm:animLvl val="lvl"/>
          <dgm:resizeHandles val="exact"/>
        </dgm:presLayoutVars>
      </dgm:prSet>
      <dgm:spPr/>
    </dgm:pt>
    <dgm:pt modelId="{8F53076F-73C3-40DC-BD82-3CE986F760D4}" type="pres">
      <dgm:prSet presAssocID="{4E4E84A4-01DC-4480-9674-E953501260C1}" presName="composite" presStyleCnt="0"/>
      <dgm:spPr/>
    </dgm:pt>
    <dgm:pt modelId="{4B5D2400-F2CE-47D7-8608-539B4F60A4C1}" type="pres">
      <dgm:prSet presAssocID="{4E4E84A4-01DC-4480-9674-E953501260C1}" presName="parTx" presStyleLbl="alignNode1" presStyleIdx="0" presStyleCnt="2">
        <dgm:presLayoutVars>
          <dgm:chMax val="0"/>
          <dgm:chPref val="0"/>
          <dgm:bulletEnabled val="1"/>
        </dgm:presLayoutVars>
      </dgm:prSet>
      <dgm:spPr/>
    </dgm:pt>
    <dgm:pt modelId="{22092EED-367E-4352-9A37-2FCECED38CFB}" type="pres">
      <dgm:prSet presAssocID="{4E4E84A4-01DC-4480-9674-E953501260C1}" presName="desTx" presStyleLbl="alignAccFollowNode1" presStyleIdx="0" presStyleCnt="2">
        <dgm:presLayoutVars>
          <dgm:bulletEnabled val="1"/>
        </dgm:presLayoutVars>
      </dgm:prSet>
      <dgm:spPr/>
    </dgm:pt>
    <dgm:pt modelId="{C647F41D-3E51-4F97-9949-3BF73A1D888B}" type="pres">
      <dgm:prSet presAssocID="{FC14AE77-6650-423B-8F97-8B882820F9E1}" presName="space" presStyleCnt="0"/>
      <dgm:spPr/>
    </dgm:pt>
    <dgm:pt modelId="{653A38E1-3743-4470-9101-84643E919D2D}" type="pres">
      <dgm:prSet presAssocID="{75BEFA80-E316-4105-A4EC-511B5E8B5A0F}" presName="composite" presStyleCnt="0"/>
      <dgm:spPr/>
    </dgm:pt>
    <dgm:pt modelId="{9B110D68-BCAC-4D0A-9945-E918AA6F91EA}" type="pres">
      <dgm:prSet presAssocID="{75BEFA80-E316-4105-A4EC-511B5E8B5A0F}" presName="parTx" presStyleLbl="alignNode1" presStyleIdx="1" presStyleCnt="2" custLinFactNeighborX="1025" custLinFactNeighborY="-1286">
        <dgm:presLayoutVars>
          <dgm:chMax val="0"/>
          <dgm:chPref val="0"/>
          <dgm:bulletEnabled val="1"/>
        </dgm:presLayoutVars>
      </dgm:prSet>
      <dgm:spPr/>
    </dgm:pt>
    <dgm:pt modelId="{5ED056C4-6169-497E-BA56-B739398267B0}" type="pres">
      <dgm:prSet presAssocID="{75BEFA80-E316-4105-A4EC-511B5E8B5A0F}" presName="desTx" presStyleLbl="alignAccFollowNode1" presStyleIdx="1" presStyleCnt="2">
        <dgm:presLayoutVars>
          <dgm:bulletEnabled val="1"/>
        </dgm:presLayoutVars>
      </dgm:prSet>
      <dgm:spPr/>
    </dgm:pt>
  </dgm:ptLst>
  <dgm:cxnLst>
    <dgm:cxn modelId="{7B780700-6110-42EA-88FE-88C53D1D6F06}" srcId="{75BEFA80-E316-4105-A4EC-511B5E8B5A0F}" destId="{452578AB-356A-4E68-9A64-8B8B060FE7B3}" srcOrd="1" destOrd="0" parTransId="{B1732C8F-28AD-41F1-9ACA-7F24FDD5F3C0}" sibTransId="{1C3E7322-BAFF-4057-8BE8-89D666C6D14B}"/>
    <dgm:cxn modelId="{C2242118-E860-4D84-9EE4-E8D2300B59B0}" srcId="{75BEFA80-E316-4105-A4EC-511B5E8B5A0F}" destId="{96EADC1F-AFEA-43A2-8328-01FA3A285605}" srcOrd="0" destOrd="0" parTransId="{ACA2ABF9-688C-40B8-9709-2F453F885E4B}" sibTransId="{459113B7-1661-4C87-90AA-3C3D4093EAA3}"/>
    <dgm:cxn modelId="{BFF1EA1A-97B3-4A8A-B1E9-D1EFA55B360F}" srcId="{4E4E84A4-01DC-4480-9674-E953501260C1}" destId="{85C58992-CD8C-4E5F-BB3A-6A5A3800ADEA}" srcOrd="2" destOrd="0" parTransId="{30295386-F168-4E8A-B15F-606312C791C5}" sibTransId="{DFEC0BE1-67EF-41F4-9AF8-4FB444D6557B}"/>
    <dgm:cxn modelId="{A3E1761D-1237-4B9C-BD66-3F8555A444B7}" type="presOf" srcId="{75BEFA80-E316-4105-A4EC-511B5E8B5A0F}" destId="{9B110D68-BCAC-4D0A-9945-E918AA6F91EA}" srcOrd="0" destOrd="0" presId="urn:microsoft.com/office/officeart/2005/8/layout/hList1"/>
    <dgm:cxn modelId="{0E4A361F-6177-4E3F-A6E1-BD43AD1EDABA}" srcId="{4E4E84A4-01DC-4480-9674-E953501260C1}" destId="{DCCC6A3A-91D3-4A94-95A9-6946902150FC}" srcOrd="3" destOrd="0" parTransId="{26D22154-3141-403A-96E9-C428FE2B5CBD}" sibTransId="{0D0271F5-FB87-4A7E-B18C-F4870451AD02}"/>
    <dgm:cxn modelId="{C8AC532D-C284-462C-B7B1-2DE6AAAC1483}" type="presOf" srcId="{4E4E84A4-01DC-4480-9674-E953501260C1}" destId="{4B5D2400-F2CE-47D7-8608-539B4F60A4C1}" srcOrd="0" destOrd="0" presId="urn:microsoft.com/office/officeart/2005/8/layout/hList1"/>
    <dgm:cxn modelId="{DD865432-B032-440E-BC8E-8075404B96B4}" type="presOf" srcId="{85C58992-CD8C-4E5F-BB3A-6A5A3800ADEA}" destId="{22092EED-367E-4352-9A37-2FCECED38CFB}" srcOrd="0" destOrd="2" presId="urn:microsoft.com/office/officeart/2005/8/layout/hList1"/>
    <dgm:cxn modelId="{1B62233F-AF6E-4C08-8B91-BCFAD71A0EC1}" srcId="{75BEFA80-E316-4105-A4EC-511B5E8B5A0F}" destId="{A9617C39-50AF-4DE1-AD0E-F7ADDFA6FABE}" srcOrd="4" destOrd="0" parTransId="{B537D611-E5CA-420B-BA87-544E5FEA833F}" sibTransId="{147FC460-F4A6-46CF-ADDE-80BE581B909B}"/>
    <dgm:cxn modelId="{326D6A5C-50E2-4F7D-BA69-A80CF9252098}" srcId="{E0ABDEF3-AEB6-4B39-A080-F9FB01E82D23}" destId="{75BEFA80-E316-4105-A4EC-511B5E8B5A0F}" srcOrd="1" destOrd="0" parTransId="{96DF4AE4-AC3F-4BDC-BBC8-1D9FC66B1C5F}" sibTransId="{7118DEDC-1BFF-4E0D-96A8-97B9F62E510F}"/>
    <dgm:cxn modelId="{B9723645-0D8B-4903-9C46-C15AEC51781F}" type="presOf" srcId="{96EADC1F-AFEA-43A2-8328-01FA3A285605}" destId="{5ED056C4-6169-497E-BA56-B739398267B0}" srcOrd="0" destOrd="0" presId="urn:microsoft.com/office/officeart/2005/8/layout/hList1"/>
    <dgm:cxn modelId="{F67BA346-4C86-468B-9BA9-3E1B6ECB726D}" type="presOf" srcId="{452578AB-356A-4E68-9A64-8B8B060FE7B3}" destId="{5ED056C4-6169-497E-BA56-B739398267B0}" srcOrd="0" destOrd="1" presId="urn:microsoft.com/office/officeart/2005/8/layout/hList1"/>
    <dgm:cxn modelId="{6701C746-979E-4FD8-9B41-339954E2EBFD}" type="presOf" srcId="{133C2EE5-FD7A-45C3-8B9C-C23EB02DBF9A}" destId="{22092EED-367E-4352-9A37-2FCECED38CFB}" srcOrd="0" destOrd="0" presId="urn:microsoft.com/office/officeart/2005/8/layout/hList1"/>
    <dgm:cxn modelId="{83BD7F4A-2B02-48E6-A2C4-D5E8680FD651}" srcId="{4E4E84A4-01DC-4480-9674-E953501260C1}" destId="{9F63440C-BC0C-45B1-A71C-DB6F26A7573C}" srcOrd="6" destOrd="0" parTransId="{BCF0A30A-F61B-4009-A4B9-E53B1255EA33}" sibTransId="{83418A2D-A6CC-432B-90CE-F5C7C0DDAFB7}"/>
    <dgm:cxn modelId="{7F666151-E963-4A8A-820C-20CD8EE75A62}" srcId="{4E4E84A4-01DC-4480-9674-E953501260C1}" destId="{2D85AD9A-8444-4E0F-A0A5-6D743F8C5011}" srcOrd="1" destOrd="0" parTransId="{904ECF59-F76D-499B-8A42-36AC1DA28D00}" sibTransId="{40B3F4F4-AD97-42C8-890D-DD642553535A}"/>
    <dgm:cxn modelId="{3C08027D-1B13-489C-8837-F8C21C0A7B8C}" type="presOf" srcId="{313FE72A-9E72-42CA-8517-7CEE62B4FA02}" destId="{22092EED-367E-4352-9A37-2FCECED38CFB}" srcOrd="0" destOrd="5" presId="urn:microsoft.com/office/officeart/2005/8/layout/hList1"/>
    <dgm:cxn modelId="{5F2B4A86-5EFE-4F0D-B3A6-36F902FA1AD2}" type="presOf" srcId="{9F63440C-BC0C-45B1-A71C-DB6F26A7573C}" destId="{22092EED-367E-4352-9A37-2FCECED38CFB}" srcOrd="0" destOrd="6" presId="urn:microsoft.com/office/officeart/2005/8/layout/hList1"/>
    <dgm:cxn modelId="{282BCE88-96FE-4242-B86E-C757BA4DCD6A}" srcId="{4E4E84A4-01DC-4480-9674-E953501260C1}" destId="{133C2EE5-FD7A-45C3-8B9C-C23EB02DBF9A}" srcOrd="0" destOrd="0" parTransId="{81265D6E-6501-4204-89B1-68F3CC132249}" sibTransId="{D307CDEE-6F3D-4F0F-BA58-3DE01E4940FB}"/>
    <dgm:cxn modelId="{B4F9BA97-8DD1-409D-9BAD-9C472B60C921}" type="presOf" srcId="{A9617C39-50AF-4DE1-AD0E-F7ADDFA6FABE}" destId="{5ED056C4-6169-497E-BA56-B739398267B0}" srcOrd="0" destOrd="4" presId="urn:microsoft.com/office/officeart/2005/8/layout/hList1"/>
    <dgm:cxn modelId="{1B3B9D99-7CA5-45D3-899B-FE01C1414577}" type="presOf" srcId="{DCCC6A3A-91D3-4A94-95A9-6946902150FC}" destId="{22092EED-367E-4352-9A37-2FCECED38CFB}" srcOrd="0" destOrd="3" presId="urn:microsoft.com/office/officeart/2005/8/layout/hList1"/>
    <dgm:cxn modelId="{5556B4A0-EE47-436E-9566-11984FCB28F2}" type="presOf" srcId="{64498479-B0EE-4DA8-8C12-AB4B78318170}" destId="{22092EED-367E-4352-9A37-2FCECED38CFB}" srcOrd="0" destOrd="4" presId="urn:microsoft.com/office/officeart/2005/8/layout/hList1"/>
    <dgm:cxn modelId="{13ABB1BC-7F9B-46A2-AB0E-7506469EF445}" type="presOf" srcId="{E0ABDEF3-AEB6-4B39-A080-F9FB01E82D23}" destId="{3E7378DE-4EAE-40D3-BDB5-AF3A81BA7D51}" srcOrd="0" destOrd="0" presId="urn:microsoft.com/office/officeart/2005/8/layout/hList1"/>
    <dgm:cxn modelId="{A13A0FC4-C9D5-4032-BE45-63456014C9EC}" type="presOf" srcId="{2D85AD9A-8444-4E0F-A0A5-6D743F8C5011}" destId="{22092EED-367E-4352-9A37-2FCECED38CFB}" srcOrd="0" destOrd="1" presId="urn:microsoft.com/office/officeart/2005/8/layout/hList1"/>
    <dgm:cxn modelId="{27CC41CC-572C-4C59-9F97-0737074F74B6}" srcId="{75BEFA80-E316-4105-A4EC-511B5E8B5A0F}" destId="{27F3F968-C835-4101-BEF7-40BAA34F154E}" srcOrd="3" destOrd="0" parTransId="{E9526334-CB44-4A24-8F13-7DE11D954642}" sibTransId="{1612D207-1D2A-49A0-BF0A-2EDFE081A4D9}"/>
    <dgm:cxn modelId="{D5A69CD3-0757-4545-9BBB-993380F7ACD2}" srcId="{4E4E84A4-01DC-4480-9674-E953501260C1}" destId="{313FE72A-9E72-42CA-8517-7CEE62B4FA02}" srcOrd="5" destOrd="0" parTransId="{4483E911-EFC8-482F-9D3A-8151EE8EC1A6}" sibTransId="{BE502B03-8F3F-4FC4-A976-0E3673684608}"/>
    <dgm:cxn modelId="{9E3BD6D5-9028-4FEB-AAAE-1B60795A78F2}" srcId="{E0ABDEF3-AEB6-4B39-A080-F9FB01E82D23}" destId="{4E4E84A4-01DC-4480-9674-E953501260C1}" srcOrd="0" destOrd="0" parTransId="{4BB5880A-7394-4CF1-95C2-40970F307842}" sibTransId="{FC14AE77-6650-423B-8F97-8B882820F9E1}"/>
    <dgm:cxn modelId="{9E6E9EE1-9C8E-4344-BB3E-01C49E9992F8}" srcId="{4E4E84A4-01DC-4480-9674-E953501260C1}" destId="{64498479-B0EE-4DA8-8C12-AB4B78318170}" srcOrd="4" destOrd="0" parTransId="{FC13A947-F838-469B-A228-6311A09A018B}" sibTransId="{099F7E53-46DD-407A-B2C4-00283F218323}"/>
    <dgm:cxn modelId="{F8BC00E3-1A4A-42F7-ACE3-C362A9A26D50}" srcId="{75BEFA80-E316-4105-A4EC-511B5E8B5A0F}" destId="{20C63703-5E4F-4A77-934D-8A118654F2D4}" srcOrd="2" destOrd="0" parTransId="{4DA42988-03C4-4DD3-B856-CDB7C400A35A}" sibTransId="{0EDC1980-C9A7-403E-8305-073516533F7F}"/>
    <dgm:cxn modelId="{0A550EEA-0638-4691-8396-5AF31E81D299}" type="presOf" srcId="{20C63703-5E4F-4A77-934D-8A118654F2D4}" destId="{5ED056C4-6169-497E-BA56-B739398267B0}" srcOrd="0" destOrd="2" presId="urn:microsoft.com/office/officeart/2005/8/layout/hList1"/>
    <dgm:cxn modelId="{28C69DF4-ADDB-454C-8A22-F542ACBC4715}" type="presOf" srcId="{27F3F968-C835-4101-BEF7-40BAA34F154E}" destId="{5ED056C4-6169-497E-BA56-B739398267B0}" srcOrd="0" destOrd="3" presId="urn:microsoft.com/office/officeart/2005/8/layout/hList1"/>
    <dgm:cxn modelId="{1D0B2091-E42C-4D78-92BC-FE01F64A4FEA}" type="presParOf" srcId="{3E7378DE-4EAE-40D3-BDB5-AF3A81BA7D51}" destId="{8F53076F-73C3-40DC-BD82-3CE986F760D4}" srcOrd="0" destOrd="0" presId="urn:microsoft.com/office/officeart/2005/8/layout/hList1"/>
    <dgm:cxn modelId="{CDE423EC-60C2-4D58-91E7-5467600B9482}" type="presParOf" srcId="{8F53076F-73C3-40DC-BD82-3CE986F760D4}" destId="{4B5D2400-F2CE-47D7-8608-539B4F60A4C1}" srcOrd="0" destOrd="0" presId="urn:microsoft.com/office/officeart/2005/8/layout/hList1"/>
    <dgm:cxn modelId="{A1798D69-2752-49EF-9561-BED29BB3FA57}" type="presParOf" srcId="{8F53076F-73C3-40DC-BD82-3CE986F760D4}" destId="{22092EED-367E-4352-9A37-2FCECED38CFB}" srcOrd="1" destOrd="0" presId="urn:microsoft.com/office/officeart/2005/8/layout/hList1"/>
    <dgm:cxn modelId="{2D523039-E2FC-45DF-A5CE-22F663E86491}" type="presParOf" srcId="{3E7378DE-4EAE-40D3-BDB5-AF3A81BA7D51}" destId="{C647F41D-3E51-4F97-9949-3BF73A1D888B}" srcOrd="1" destOrd="0" presId="urn:microsoft.com/office/officeart/2005/8/layout/hList1"/>
    <dgm:cxn modelId="{8000F09B-13E9-4EAB-8025-2F691040D7D3}" type="presParOf" srcId="{3E7378DE-4EAE-40D3-BDB5-AF3A81BA7D51}" destId="{653A38E1-3743-4470-9101-84643E919D2D}" srcOrd="2" destOrd="0" presId="urn:microsoft.com/office/officeart/2005/8/layout/hList1"/>
    <dgm:cxn modelId="{DF00225B-78C9-4CE6-88B8-549B800B4D2E}" type="presParOf" srcId="{653A38E1-3743-4470-9101-84643E919D2D}" destId="{9B110D68-BCAC-4D0A-9945-E918AA6F91EA}" srcOrd="0" destOrd="0" presId="urn:microsoft.com/office/officeart/2005/8/layout/hList1"/>
    <dgm:cxn modelId="{CA1D46E6-DBF7-4499-A67E-17C30F7CADCD}" type="presParOf" srcId="{653A38E1-3743-4470-9101-84643E919D2D}" destId="{5ED056C4-6169-497E-BA56-B739398267B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8D3C7-7636-4804-80FE-B2DD8B3EC007}">
      <dsp:nvSpPr>
        <dsp:cNvPr id="0" name=""/>
        <dsp:cNvSpPr/>
      </dsp:nvSpPr>
      <dsp:spPr>
        <a:xfrm rot="5400000">
          <a:off x="5589941" y="1244238"/>
          <a:ext cx="1071010" cy="121930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255B1F-A983-409B-B150-41DF5E053B80}">
      <dsp:nvSpPr>
        <dsp:cNvPr id="0" name=""/>
        <dsp:cNvSpPr/>
      </dsp:nvSpPr>
      <dsp:spPr>
        <a:xfrm>
          <a:off x="5306188" y="57001"/>
          <a:ext cx="1802951" cy="12620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Análise </a:t>
          </a:r>
        </a:p>
      </dsp:txBody>
      <dsp:txXfrm>
        <a:off x="5367805" y="118618"/>
        <a:ext cx="1679717" cy="1138773"/>
      </dsp:txXfrm>
    </dsp:sp>
    <dsp:sp modelId="{5FB30ADF-8ECB-4A07-ABAB-B702A4F839BE}">
      <dsp:nvSpPr>
        <dsp:cNvPr id="0" name=""/>
        <dsp:cNvSpPr/>
      </dsp:nvSpPr>
      <dsp:spPr>
        <a:xfrm>
          <a:off x="7109139" y="177362"/>
          <a:ext cx="1311294" cy="1020009"/>
        </a:xfrm>
        <a:prstGeom prst="rect">
          <a:avLst/>
        </a:prstGeom>
        <a:noFill/>
        <a:ln>
          <a:noFill/>
        </a:ln>
        <a:effectLst/>
      </dsp:spPr>
      <dsp:style>
        <a:lnRef idx="0">
          <a:scrgbClr r="0" g="0" b="0"/>
        </a:lnRef>
        <a:fillRef idx="0">
          <a:scrgbClr r="0" g="0" b="0"/>
        </a:fillRef>
        <a:effectRef idx="0">
          <a:scrgbClr r="0" g="0" b="0"/>
        </a:effectRef>
        <a:fontRef idx="minor"/>
      </dsp:style>
    </dsp:sp>
    <dsp:sp modelId="{F4B00A0A-E730-44D8-AA31-C435D20AED1F}">
      <dsp:nvSpPr>
        <dsp:cNvPr id="0" name=""/>
        <dsp:cNvSpPr/>
      </dsp:nvSpPr>
      <dsp:spPr>
        <a:xfrm rot="5400000">
          <a:off x="7084779" y="2661888"/>
          <a:ext cx="1071010" cy="121930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068AA6-9260-420C-A4AB-9A62A6962116}">
      <dsp:nvSpPr>
        <dsp:cNvPr id="0" name=""/>
        <dsp:cNvSpPr/>
      </dsp:nvSpPr>
      <dsp:spPr>
        <a:xfrm>
          <a:off x="6801026" y="1474652"/>
          <a:ext cx="1802951" cy="12620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Projeto</a:t>
          </a:r>
        </a:p>
      </dsp:txBody>
      <dsp:txXfrm>
        <a:off x="6862643" y="1536269"/>
        <a:ext cx="1679717" cy="1138773"/>
      </dsp:txXfrm>
    </dsp:sp>
    <dsp:sp modelId="{56091B27-DFFA-4EF8-A005-40EDEECA56B9}">
      <dsp:nvSpPr>
        <dsp:cNvPr id="0" name=""/>
        <dsp:cNvSpPr/>
      </dsp:nvSpPr>
      <dsp:spPr>
        <a:xfrm>
          <a:off x="8603977" y="1595013"/>
          <a:ext cx="1311294" cy="1020009"/>
        </a:xfrm>
        <a:prstGeom prst="rect">
          <a:avLst/>
        </a:prstGeom>
        <a:noFill/>
        <a:ln>
          <a:noFill/>
        </a:ln>
        <a:effectLst/>
      </dsp:spPr>
      <dsp:style>
        <a:lnRef idx="0">
          <a:scrgbClr r="0" g="0" b="0"/>
        </a:lnRef>
        <a:fillRef idx="0">
          <a:scrgbClr r="0" g="0" b="0"/>
        </a:fillRef>
        <a:effectRef idx="0">
          <a:scrgbClr r="0" g="0" b="0"/>
        </a:effectRef>
        <a:fontRef idx="minor"/>
      </dsp:style>
    </dsp:sp>
    <dsp:sp modelId="{347DFF81-C07B-480E-820A-E0D10894B585}">
      <dsp:nvSpPr>
        <dsp:cNvPr id="0" name=""/>
        <dsp:cNvSpPr/>
      </dsp:nvSpPr>
      <dsp:spPr>
        <a:xfrm rot="5400000">
          <a:off x="8579617" y="4079539"/>
          <a:ext cx="1071010" cy="121930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887EF-0F2A-4CF4-9602-1BF1D8AE96A1}">
      <dsp:nvSpPr>
        <dsp:cNvPr id="0" name=""/>
        <dsp:cNvSpPr/>
      </dsp:nvSpPr>
      <dsp:spPr>
        <a:xfrm>
          <a:off x="8295864" y="2892303"/>
          <a:ext cx="1802951" cy="12620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Implementação</a:t>
          </a:r>
        </a:p>
      </dsp:txBody>
      <dsp:txXfrm>
        <a:off x="8357481" y="2953920"/>
        <a:ext cx="1679717" cy="1138773"/>
      </dsp:txXfrm>
    </dsp:sp>
    <dsp:sp modelId="{9377B0DA-97C5-4451-A017-01B4C0C18BDD}">
      <dsp:nvSpPr>
        <dsp:cNvPr id="0" name=""/>
        <dsp:cNvSpPr/>
      </dsp:nvSpPr>
      <dsp:spPr>
        <a:xfrm>
          <a:off x="10098816" y="3012664"/>
          <a:ext cx="1311294" cy="1020009"/>
        </a:xfrm>
        <a:prstGeom prst="rect">
          <a:avLst/>
        </a:prstGeom>
        <a:noFill/>
        <a:ln>
          <a:noFill/>
        </a:ln>
        <a:effectLst/>
      </dsp:spPr>
      <dsp:style>
        <a:lnRef idx="0">
          <a:scrgbClr r="0" g="0" b="0"/>
        </a:lnRef>
        <a:fillRef idx="0">
          <a:scrgbClr r="0" g="0" b="0"/>
        </a:fillRef>
        <a:effectRef idx="0">
          <a:scrgbClr r="0" g="0" b="0"/>
        </a:effectRef>
        <a:fontRef idx="minor"/>
      </dsp:style>
    </dsp:sp>
    <dsp:sp modelId="{9C640BF6-F74C-4B6B-ABFD-D21B6340BF89}">
      <dsp:nvSpPr>
        <dsp:cNvPr id="0" name=""/>
        <dsp:cNvSpPr/>
      </dsp:nvSpPr>
      <dsp:spPr>
        <a:xfrm rot="5400000">
          <a:off x="10074455" y="5497190"/>
          <a:ext cx="1071010" cy="121930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F2098D-9A74-4253-9FF7-6B646234D573}">
      <dsp:nvSpPr>
        <dsp:cNvPr id="0" name=""/>
        <dsp:cNvSpPr/>
      </dsp:nvSpPr>
      <dsp:spPr>
        <a:xfrm>
          <a:off x="9790702" y="4309953"/>
          <a:ext cx="1802951" cy="12620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Teste</a:t>
          </a:r>
        </a:p>
      </dsp:txBody>
      <dsp:txXfrm>
        <a:off x="9852319" y="4371570"/>
        <a:ext cx="1679717" cy="1138773"/>
      </dsp:txXfrm>
    </dsp:sp>
    <dsp:sp modelId="{98B2A5E4-1D0E-4119-852E-489792612D5C}">
      <dsp:nvSpPr>
        <dsp:cNvPr id="0" name=""/>
        <dsp:cNvSpPr/>
      </dsp:nvSpPr>
      <dsp:spPr>
        <a:xfrm>
          <a:off x="11593654" y="4430314"/>
          <a:ext cx="1311294" cy="1020009"/>
        </a:xfrm>
        <a:prstGeom prst="rect">
          <a:avLst/>
        </a:prstGeom>
        <a:noFill/>
        <a:ln>
          <a:noFill/>
        </a:ln>
        <a:effectLst/>
      </dsp:spPr>
      <dsp:style>
        <a:lnRef idx="0">
          <a:scrgbClr r="0" g="0" b="0"/>
        </a:lnRef>
        <a:fillRef idx="0">
          <a:scrgbClr r="0" g="0" b="0"/>
        </a:fillRef>
        <a:effectRef idx="0">
          <a:scrgbClr r="0" g="0" b="0"/>
        </a:effectRef>
        <a:fontRef idx="minor"/>
      </dsp:style>
    </dsp:sp>
    <dsp:sp modelId="{483A3467-7426-42CD-8E44-E83AC8BC09D6}">
      <dsp:nvSpPr>
        <dsp:cNvPr id="0" name=""/>
        <dsp:cNvSpPr/>
      </dsp:nvSpPr>
      <dsp:spPr>
        <a:xfrm rot="5400000">
          <a:off x="11569293" y="6914840"/>
          <a:ext cx="1071010" cy="121930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755F71-3D32-443E-9FB5-58D51F362090}">
      <dsp:nvSpPr>
        <dsp:cNvPr id="0" name=""/>
        <dsp:cNvSpPr/>
      </dsp:nvSpPr>
      <dsp:spPr>
        <a:xfrm>
          <a:off x="11285541" y="5727604"/>
          <a:ext cx="1802951" cy="12620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Implantação</a:t>
          </a:r>
        </a:p>
      </dsp:txBody>
      <dsp:txXfrm>
        <a:off x="11347158" y="5789221"/>
        <a:ext cx="1679717" cy="1138773"/>
      </dsp:txXfrm>
    </dsp:sp>
    <dsp:sp modelId="{5FCAFDAE-DCC1-40BD-9B7F-9B8BA69B2A50}">
      <dsp:nvSpPr>
        <dsp:cNvPr id="0" name=""/>
        <dsp:cNvSpPr/>
      </dsp:nvSpPr>
      <dsp:spPr>
        <a:xfrm>
          <a:off x="13088492" y="5847965"/>
          <a:ext cx="1311294" cy="1020009"/>
        </a:xfrm>
        <a:prstGeom prst="rect">
          <a:avLst/>
        </a:prstGeom>
        <a:noFill/>
        <a:ln>
          <a:noFill/>
        </a:ln>
        <a:effectLst/>
      </dsp:spPr>
      <dsp:style>
        <a:lnRef idx="0">
          <a:scrgbClr r="0" g="0" b="0"/>
        </a:lnRef>
        <a:fillRef idx="0">
          <a:scrgbClr r="0" g="0" b="0"/>
        </a:fillRef>
        <a:effectRef idx="0">
          <a:scrgbClr r="0" g="0" b="0"/>
        </a:effectRef>
        <a:fontRef idx="minor"/>
      </dsp:style>
    </dsp:sp>
    <dsp:sp modelId="{0F3C4668-E5C3-4FA2-BD3E-6FB1C9FD8017}">
      <dsp:nvSpPr>
        <dsp:cNvPr id="0" name=""/>
        <dsp:cNvSpPr/>
      </dsp:nvSpPr>
      <dsp:spPr>
        <a:xfrm>
          <a:off x="12780379" y="7145254"/>
          <a:ext cx="1802951" cy="12620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Manutenção</a:t>
          </a:r>
        </a:p>
      </dsp:txBody>
      <dsp:txXfrm>
        <a:off x="12841996" y="7206871"/>
        <a:ext cx="1679717" cy="11387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24E1C-6F9D-4471-B33A-7A76018EFBD6}">
      <dsp:nvSpPr>
        <dsp:cNvPr id="0" name=""/>
        <dsp:cNvSpPr/>
      </dsp:nvSpPr>
      <dsp:spPr>
        <a:xfrm>
          <a:off x="6011847" y="73"/>
          <a:ext cx="481924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1. Análise de Domínio</a:t>
          </a:r>
        </a:p>
      </dsp:txBody>
      <dsp:txXfrm>
        <a:off x="6104901" y="93127"/>
        <a:ext cx="4633136" cy="1720111"/>
      </dsp:txXfrm>
    </dsp:sp>
    <dsp:sp modelId="{B40E61A0-CA1B-472E-8195-AA02E63C66BF}">
      <dsp:nvSpPr>
        <dsp:cNvPr id="0" name=""/>
        <dsp:cNvSpPr/>
      </dsp:nvSpPr>
      <dsp:spPr>
        <a:xfrm>
          <a:off x="4711612" y="1516662"/>
          <a:ext cx="6292757" cy="6292757"/>
        </a:xfrm>
        <a:custGeom>
          <a:avLst/>
          <a:gdLst/>
          <a:ahLst/>
          <a:cxnLst/>
          <a:rect l="0" t="0" r="0" b="0"/>
          <a:pathLst>
            <a:path>
              <a:moveTo>
                <a:pt x="4960248" y="575469"/>
              </a:moveTo>
              <a:arcTo wR="3146378" hR="3146378" stAng="183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6E87BDC-751B-4760-B23F-20E05B87019F}">
      <dsp:nvSpPr>
        <dsp:cNvPr id="0" name=""/>
        <dsp:cNvSpPr/>
      </dsp:nvSpPr>
      <dsp:spPr>
        <a:xfrm>
          <a:off x="9326941" y="3146452"/>
          <a:ext cx="448181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2. Abstração</a:t>
          </a:r>
        </a:p>
      </dsp:txBody>
      <dsp:txXfrm>
        <a:off x="9419995" y="3239506"/>
        <a:ext cx="4295706" cy="1720111"/>
      </dsp:txXfrm>
    </dsp:sp>
    <dsp:sp modelId="{BEAF56A7-A676-43B5-97B3-C8E7310B6926}">
      <dsp:nvSpPr>
        <dsp:cNvPr id="0" name=""/>
        <dsp:cNvSpPr/>
      </dsp:nvSpPr>
      <dsp:spPr>
        <a:xfrm>
          <a:off x="4711612" y="389704"/>
          <a:ext cx="6292757" cy="6292757"/>
        </a:xfrm>
        <a:custGeom>
          <a:avLst/>
          <a:gdLst/>
          <a:ahLst/>
          <a:cxnLst/>
          <a:rect l="0" t="0" r="0" b="0"/>
          <a:pathLst>
            <a:path>
              <a:moveTo>
                <a:pt x="5717288" y="4960248"/>
              </a:moveTo>
              <a:arcTo wR="3146378" hR="3146378" stAng="21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B3F9C6D-D9D9-426A-96DD-1415B9B49E70}">
      <dsp:nvSpPr>
        <dsp:cNvPr id="0" name=""/>
        <dsp:cNvSpPr/>
      </dsp:nvSpPr>
      <dsp:spPr>
        <a:xfrm>
          <a:off x="5987785" y="6292831"/>
          <a:ext cx="4867369"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3. Modelagem</a:t>
          </a:r>
        </a:p>
      </dsp:txBody>
      <dsp:txXfrm>
        <a:off x="6080839" y="6385885"/>
        <a:ext cx="4681261" cy="1720111"/>
      </dsp:txXfrm>
    </dsp:sp>
    <dsp:sp modelId="{261B2522-78BF-40D5-8479-BF5A087CDCF4}">
      <dsp:nvSpPr>
        <dsp:cNvPr id="0" name=""/>
        <dsp:cNvSpPr/>
      </dsp:nvSpPr>
      <dsp:spPr>
        <a:xfrm>
          <a:off x="5838570" y="389704"/>
          <a:ext cx="6292757" cy="6292757"/>
        </a:xfrm>
        <a:custGeom>
          <a:avLst/>
          <a:gdLst/>
          <a:ahLst/>
          <a:cxnLst/>
          <a:rect l="0" t="0" r="0" b="0"/>
          <a:pathLst>
            <a:path>
              <a:moveTo>
                <a:pt x="1332508" y="5717288"/>
              </a:moveTo>
              <a:arcTo wR="3146378" hR="3146378" stAng="75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A6396B1-C3C5-4DED-8A7A-197AA7381920}">
      <dsp:nvSpPr>
        <dsp:cNvPr id="0" name=""/>
        <dsp:cNvSpPr/>
      </dsp:nvSpPr>
      <dsp:spPr>
        <a:xfrm>
          <a:off x="3062190" y="3146452"/>
          <a:ext cx="4425801"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4. Representação</a:t>
          </a:r>
        </a:p>
      </dsp:txBody>
      <dsp:txXfrm>
        <a:off x="3155244" y="3239506"/>
        <a:ext cx="4239693" cy="1720111"/>
      </dsp:txXfrm>
    </dsp:sp>
    <dsp:sp modelId="{B3909FDE-4BA5-43AB-903C-043E7BC06089}">
      <dsp:nvSpPr>
        <dsp:cNvPr id="0" name=""/>
        <dsp:cNvSpPr/>
      </dsp:nvSpPr>
      <dsp:spPr>
        <a:xfrm>
          <a:off x="5838570" y="1516662"/>
          <a:ext cx="6292757" cy="6292757"/>
        </a:xfrm>
        <a:custGeom>
          <a:avLst/>
          <a:gdLst/>
          <a:ahLst/>
          <a:cxnLst/>
          <a:rect l="0" t="0" r="0" b="0"/>
          <a:pathLst>
            <a:path>
              <a:moveTo>
                <a:pt x="575469" y="1332508"/>
              </a:moveTo>
              <a:arcTo wR="3146378" hR="3146378" stAng="129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D2400-F2CE-47D7-8608-539B4F60A4C1}">
      <dsp:nvSpPr>
        <dsp:cNvPr id="0" name=""/>
        <dsp:cNvSpPr/>
      </dsp:nvSpPr>
      <dsp:spPr>
        <a:xfrm>
          <a:off x="79" y="21071"/>
          <a:ext cx="7596187" cy="20064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219456" rIns="384048" bIns="219456" numCol="1" spcCol="1270" anchor="ctr" anchorCtr="0">
          <a:noAutofit/>
        </a:bodyPr>
        <a:lstStyle/>
        <a:p>
          <a:pPr marL="0" lvl="0" indent="0" algn="ctr" defTabSz="2400300">
            <a:lnSpc>
              <a:spcPct val="90000"/>
            </a:lnSpc>
            <a:spcBef>
              <a:spcPct val="0"/>
            </a:spcBef>
            <a:spcAft>
              <a:spcPct val="35000"/>
            </a:spcAft>
            <a:buNone/>
          </a:pPr>
          <a:r>
            <a:rPr lang="pt-BR" sz="5400" b="1" kern="1200" dirty="0" err="1">
              <a:latin typeface="Futura Bk BT" panose="020B0502020204020303"/>
            </a:rPr>
            <a:t>Primitive</a:t>
          </a:r>
          <a:r>
            <a:rPr lang="pt-BR" sz="5400" b="1" kern="1200" dirty="0">
              <a:latin typeface="Futura Bk BT" panose="020B0502020204020303"/>
            </a:rPr>
            <a:t> Data </a:t>
          </a:r>
          <a:r>
            <a:rPr lang="pt-BR" sz="5400" b="1" kern="1200" dirty="0" err="1">
              <a:latin typeface="Futura Bk BT" panose="020B0502020204020303"/>
            </a:rPr>
            <a:t>Types</a:t>
          </a:r>
          <a:endParaRPr lang="pt-BR" sz="5400" b="1" kern="1200" dirty="0">
            <a:latin typeface="Futura Bk BT" panose="020B0502020204020303"/>
          </a:endParaRPr>
        </a:p>
      </dsp:txBody>
      <dsp:txXfrm>
        <a:off x="79" y="21071"/>
        <a:ext cx="7596187" cy="2006448"/>
      </dsp:txXfrm>
    </dsp:sp>
    <dsp:sp modelId="{22092EED-367E-4352-9A37-2FCECED38CFB}">
      <dsp:nvSpPr>
        <dsp:cNvPr id="0" name=""/>
        <dsp:cNvSpPr/>
      </dsp:nvSpPr>
      <dsp:spPr>
        <a:xfrm>
          <a:off x="79" y="2027519"/>
          <a:ext cx="7596187" cy="3788100"/>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pt-BR" sz="3000" kern="1200" dirty="0" err="1">
              <a:latin typeface="Futura Bk BT" panose="020B0502020204020303"/>
            </a:rPr>
            <a:t>Boolean</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Number</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BigInt</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String</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Undefined</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Null</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a:latin typeface="Futura Bk BT" panose="020B0502020204020303"/>
            </a:rPr>
            <a:t>Symbol</a:t>
          </a:r>
        </a:p>
      </dsp:txBody>
      <dsp:txXfrm>
        <a:off x="79" y="2027519"/>
        <a:ext cx="7596187" cy="3788100"/>
      </dsp:txXfrm>
    </dsp:sp>
    <dsp:sp modelId="{9B110D68-BCAC-4D0A-9945-E918AA6F91EA}">
      <dsp:nvSpPr>
        <dsp:cNvPr id="0" name=""/>
        <dsp:cNvSpPr/>
      </dsp:nvSpPr>
      <dsp:spPr>
        <a:xfrm>
          <a:off x="8659812" y="0"/>
          <a:ext cx="7596187" cy="20064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219456" rIns="384048" bIns="219456" numCol="1" spcCol="1270" anchor="ctr" anchorCtr="0">
          <a:noAutofit/>
        </a:bodyPr>
        <a:lstStyle/>
        <a:p>
          <a:pPr marL="0" lvl="0" indent="0" algn="ctr" defTabSz="2400300">
            <a:lnSpc>
              <a:spcPct val="90000"/>
            </a:lnSpc>
            <a:spcBef>
              <a:spcPct val="0"/>
            </a:spcBef>
            <a:spcAft>
              <a:spcPct val="35000"/>
            </a:spcAft>
            <a:buNone/>
          </a:pPr>
          <a:r>
            <a:rPr lang="pt-BR" sz="5400" b="1" kern="1200" dirty="0" err="1">
              <a:solidFill>
                <a:prstClr val="white"/>
              </a:solidFill>
              <a:latin typeface="Futura Bk BT" panose="020B0502020204020303"/>
              <a:ea typeface="+mn-ea"/>
              <a:cs typeface="+mn-cs"/>
            </a:rPr>
            <a:t>Reference</a:t>
          </a:r>
          <a:r>
            <a:rPr lang="pt-BR" sz="5400" b="1" kern="1200" dirty="0">
              <a:solidFill>
                <a:prstClr val="white"/>
              </a:solidFill>
              <a:latin typeface="Futura Bk BT" panose="020B0502020204020303"/>
              <a:ea typeface="+mn-ea"/>
              <a:cs typeface="+mn-cs"/>
            </a:rPr>
            <a:t> Data </a:t>
          </a:r>
          <a:r>
            <a:rPr lang="pt-BR" sz="5400" b="1" kern="1200" dirty="0" err="1">
              <a:solidFill>
                <a:prstClr val="white"/>
              </a:solidFill>
              <a:latin typeface="Futura Bk BT" panose="020B0502020204020303"/>
              <a:ea typeface="+mn-ea"/>
              <a:cs typeface="+mn-cs"/>
            </a:rPr>
            <a:t>Types</a:t>
          </a:r>
          <a:endParaRPr lang="pt-BR" sz="4200" kern="1200" dirty="0">
            <a:latin typeface="Futura Bk BT" panose="020B0502020204020303"/>
          </a:endParaRPr>
        </a:p>
      </dsp:txBody>
      <dsp:txXfrm>
        <a:off x="8659812" y="0"/>
        <a:ext cx="7596187" cy="2006448"/>
      </dsp:txXfrm>
    </dsp:sp>
    <dsp:sp modelId="{5ED056C4-6169-497E-BA56-B739398267B0}">
      <dsp:nvSpPr>
        <dsp:cNvPr id="0" name=""/>
        <dsp:cNvSpPr/>
      </dsp:nvSpPr>
      <dsp:spPr>
        <a:xfrm>
          <a:off x="8659733" y="2027519"/>
          <a:ext cx="7596187" cy="3788100"/>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pt-BR" sz="3000" kern="1200" dirty="0" err="1">
              <a:latin typeface="Futura Bk BT" panose="020B0502020204020303"/>
            </a:rPr>
            <a:t>Array</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Object</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RegEx</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a:latin typeface="Futura Bk BT" panose="020B0502020204020303"/>
            </a:rPr>
            <a:t>Date</a:t>
          </a:r>
        </a:p>
        <a:p>
          <a:pPr marL="285750" lvl="1" indent="-285750" algn="l" defTabSz="1333500">
            <a:lnSpc>
              <a:spcPct val="90000"/>
            </a:lnSpc>
            <a:spcBef>
              <a:spcPct val="0"/>
            </a:spcBef>
            <a:spcAft>
              <a:spcPct val="15000"/>
            </a:spcAft>
            <a:buChar char="•"/>
          </a:pPr>
          <a:r>
            <a:rPr lang="pt-BR" sz="3000" kern="1200" dirty="0">
              <a:latin typeface="Futura Bk BT" panose="020B0502020204020303"/>
            </a:rPr>
            <a:t>....</a:t>
          </a:r>
        </a:p>
      </dsp:txBody>
      <dsp:txXfrm>
        <a:off x="8659733" y="2027519"/>
        <a:ext cx="7596187" cy="3788100"/>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11/3/2024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422892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244456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1457644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2996380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2853981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1914943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811720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2400909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2878535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5FD95-8464-B498-E06E-D43F4C4FEA7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CF7A4C6-DCDB-785C-063E-A89D2AF2ECF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BE83A92-BA93-0966-C538-438E42079E13}"/>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78B99FC-F6D5-57FB-8996-682CBB8EB97E}"/>
              </a:ext>
            </a:extLst>
          </p:cNvPr>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641355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48204-49DB-7827-7901-823589D2B31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D55EFB5-20E3-5033-A382-171AC3D342F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E2BC033-23E9-BF6C-EAAA-EE41222C28A9}"/>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9E9E9894-71DE-D740-51EC-A9EFAF7E82F7}"/>
              </a:ext>
            </a:extLst>
          </p:cNvPr>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153640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10D70-BD4C-4E03-C1EE-E107ACDE9E4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EF1AFAC-BEBD-26CD-298E-DDEFE3DC2B6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CFE8802-414A-49B8-B644-03C977ED5975}"/>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A1CCCBF-B4F4-31A0-A8DE-1CC0CE9ED3BF}"/>
              </a:ext>
            </a:extLst>
          </p:cNvPr>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2110586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4205771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2765134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2878782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1246995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369377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CBAA04-4FDE-4B17-A7A0-23B89979DAFE}" type="datetime1">
              <a:rPr lang="en-US" smtClean="0"/>
              <a:t>11/3/2024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8F271E-7EC0-4A96-AF58-AAFCF370607E}" type="datetime1">
              <a:rPr lang="en-US" smtClean="0"/>
              <a:t>11/3/2024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BA686-6EF3-4242-9DD4-FB3A9D07E78C}" type="datetime1">
              <a:rPr lang="en-US" smtClean="0"/>
              <a:t>11/3/2024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F1932D-39FB-406E-9FD6-AB57B9F61EDE}" type="datetime1">
              <a:rPr lang="en-US" smtClean="0"/>
              <a:t>11/3/2024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3C3EF-5A2D-4B06-828D-1040635A3749}" type="datetime1">
              <a:rPr lang="en-US" smtClean="0"/>
              <a:t>11/3/2024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CB9EC0-E895-4648-845B-ED0A17B15A5F}" type="datetime1">
              <a:rPr lang="en-US" smtClean="0"/>
              <a:t>11/3/2024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25815E-45AD-4AA9-883F-5C8A88321646}" type="datetime1">
              <a:rPr lang="en-US" smtClean="0"/>
              <a:t>11/3/2024</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3056A8-E5D5-4BB6-942E-0D1912EEE518}" type="datetime1">
              <a:rPr lang="en-US" smtClean="0"/>
              <a:t>11/3/2024</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6986A9-517E-40BA-B980-68E3FB7975DD}" type="datetime1">
              <a:rPr lang="en-US" smtClean="0"/>
              <a:t>11/3/2024</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5997E9DD-55FA-4814-85CF-9E3F2111671D}" type="datetime1">
              <a:rPr lang="en-US" smtClean="0"/>
              <a:t>11/3/2024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B1246AE2-7731-4CD8-9DBB-133164FE3A21}" type="datetime1">
              <a:rPr lang="en-US" smtClean="0"/>
              <a:t>11/3/2024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03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5A7EE669-D641-4694-9EA7-30EEB538EEC0}" type="datetime1">
              <a:rPr lang="en-US" smtClean="0"/>
              <a:t>11/3/2024</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03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51380" y="6003710"/>
            <a:ext cx="22281240" cy="6863417"/>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Linguagem de Modelagem Unificada, ou </a:t>
            </a:r>
            <a:r>
              <a:rPr lang="pt-BR" sz="4000" b="1" dirty="0">
                <a:latin typeface="Futura Bk BT" panose="020B0502020204020303"/>
                <a:ea typeface="Tahoma" panose="020B0604030504040204" pitchFamily="34" charset="0"/>
                <a:cs typeface="Tahoma" panose="020B0604030504040204" pitchFamily="34" charset="0"/>
              </a:rPr>
              <a:t>UML (</a:t>
            </a:r>
            <a:r>
              <a:rPr lang="pt-BR" sz="4000" b="1" dirty="0" err="1">
                <a:latin typeface="Futura Bk BT" panose="020B0502020204020303"/>
                <a:ea typeface="Tahoma" panose="020B0604030504040204" pitchFamily="34" charset="0"/>
                <a:cs typeface="Tahoma" panose="020B0604030504040204" pitchFamily="34" charset="0"/>
              </a:rPr>
              <a:t>Unified</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Language</a:t>
            </a:r>
            <a:r>
              <a:rPr lang="pt-BR" sz="4000" b="1" dirty="0">
                <a:latin typeface="Futura Bk BT" panose="020B0502020204020303"/>
                <a:ea typeface="Tahoma" panose="020B0604030504040204" pitchFamily="34" charset="0"/>
                <a:cs typeface="Tahoma" panose="020B0604030504040204" pitchFamily="34" charset="0"/>
              </a:rPr>
              <a:t>), </a:t>
            </a:r>
            <a:r>
              <a:rPr lang="pt-BR" sz="4000" dirty="0">
                <a:latin typeface="Futura Bk BT" panose="020B0502020204020303"/>
                <a:ea typeface="Tahoma" panose="020B0604030504040204" pitchFamily="34" charset="0"/>
                <a:cs typeface="Tahoma" panose="020B0604030504040204" pitchFamily="34" charset="0"/>
              </a:rPr>
              <a:t>foi criada através da colaboração de um grupo de pessoas influentes na área de engenharia de software nos anos 90.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Nos anos 90, a engenharia de software estava passando por uma fase de transição. As metodologias tradicionais estavam sendo questionadas e uma necessidade crescente de uma linguagem padrão para modelagem de sistemas de software estava surgindo. Havia várias metodologias de modelagem em uso, como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OMT (</a:t>
            </a:r>
            <a:r>
              <a:rPr lang="pt-BR" sz="4000" dirty="0" err="1">
                <a:latin typeface="Futura Bk BT" panose="020B0502020204020303"/>
                <a:ea typeface="Tahoma" panose="020B0604030504040204" pitchFamily="34" charset="0"/>
                <a:cs typeface="Tahoma" panose="020B0604030504040204" pitchFamily="34" charset="0"/>
              </a:rPr>
              <a:t>Object</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Modeling</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Technique</a:t>
            </a:r>
            <a:r>
              <a:rPr lang="pt-BR" sz="4000" dirty="0">
                <a:latin typeface="Futura Bk BT" panose="020B0502020204020303"/>
                <a:ea typeface="Tahoma" panose="020B0604030504040204" pitchFamily="34" charset="0"/>
                <a:cs typeface="Tahoma" panose="020B0604030504040204" pitchFamily="34" charset="0"/>
              </a:rPr>
              <a:t>) e OOSE (</a:t>
            </a:r>
            <a:r>
              <a:rPr lang="pt-BR" sz="4000" dirty="0" err="1">
                <a:latin typeface="Futura Bk BT" panose="020B0502020204020303"/>
                <a:ea typeface="Tahoma" panose="020B0604030504040204" pitchFamily="34" charset="0"/>
                <a:cs typeface="Tahoma" panose="020B0604030504040204" pitchFamily="34" charset="0"/>
              </a:rPr>
              <a:t>Object-Oriented</a:t>
            </a:r>
            <a:r>
              <a:rPr lang="pt-BR" sz="4000" dirty="0">
                <a:latin typeface="Futura Bk BT" panose="020B0502020204020303"/>
                <a:ea typeface="Tahoma" panose="020B0604030504040204" pitchFamily="34" charset="0"/>
                <a:cs typeface="Tahoma" panose="020B0604030504040204" pitchFamily="34" charset="0"/>
              </a:rPr>
              <a:t> Software </a:t>
            </a:r>
            <a:r>
              <a:rPr lang="pt-BR" sz="4000" dirty="0" err="1">
                <a:latin typeface="Futura Bk BT" panose="020B0502020204020303"/>
                <a:ea typeface="Tahoma" panose="020B0604030504040204" pitchFamily="34" charset="0"/>
                <a:cs typeface="Tahoma" panose="020B0604030504040204" pitchFamily="34" charset="0"/>
              </a:rPr>
              <a:t>Engineering</a:t>
            </a:r>
            <a:r>
              <a:rPr lang="pt-BR" sz="4000" dirty="0">
                <a:latin typeface="Futura Bk BT" panose="020B0502020204020303"/>
                <a:ea typeface="Tahoma" panose="020B0604030504040204" pitchFamily="34" charset="0"/>
                <a:cs typeface="Tahoma" panose="020B0604030504040204" pitchFamily="34" charset="0"/>
              </a:rPr>
              <a:t>), cada uma com suas próprias notações e abordagens.</a:t>
            </a:r>
          </a:p>
          <a:p>
            <a:pPr algn="just"/>
            <a:endParaRPr lang="pt-BR" sz="4000" dirty="0">
              <a:latin typeface="Futura Bk BT" panose="020B0502020204020303"/>
              <a:ea typeface="Tahoma" panose="020B0604030504040204" pitchFamily="34" charset="0"/>
              <a:cs typeface="Tahoma" panose="020B0604030504040204" pitchFamily="34" charset="0"/>
            </a:endParaRPr>
          </a:p>
        </p:txBody>
      </p:sp>
      <p:pic>
        <p:nvPicPr>
          <p:cNvPr id="6" name="Picture 2">
            <a:extLst>
              <a:ext uri="{FF2B5EF4-FFF2-40B4-BE49-F238E27FC236}">
                <a16:creationId xmlns:a16="http://schemas.microsoft.com/office/drawing/2014/main" id="{12F48241-470A-7CC5-18CA-CCFFF2CCD5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2085" y="2854210"/>
            <a:ext cx="4639591" cy="2703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51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9941183"/>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UML foi inicialmente desenvolvida como uma fusão de três metodologias principais: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Booch</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Method</a:t>
            </a:r>
            <a:r>
              <a:rPr lang="pt-BR" sz="4000" b="1" dirty="0">
                <a:latin typeface="Futura Bk BT" panose="020B0502020204020303"/>
                <a:ea typeface="Tahoma" panose="020B0604030504040204" pitchFamily="34" charset="0"/>
                <a:cs typeface="Tahoma" panose="020B0604030504040204" pitchFamily="34" charset="0"/>
              </a:rPr>
              <a: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Criado por </a:t>
            </a:r>
            <a:r>
              <a:rPr lang="pt-BR" dirty="0" err="1">
                <a:latin typeface="Futura Bk BT" panose="020B0502020204020303"/>
                <a:ea typeface="Tahoma" panose="020B0604030504040204" pitchFamily="34" charset="0"/>
                <a:cs typeface="Tahoma" panose="020B0604030504040204" pitchFamily="34" charset="0"/>
              </a:rPr>
              <a:t>Grady</a:t>
            </a:r>
            <a:r>
              <a:rPr lang="pt-BR" dirty="0">
                <a:latin typeface="Futura Bk BT" panose="020B0502020204020303"/>
                <a:ea typeface="Tahoma" panose="020B0604030504040204" pitchFamily="34" charset="0"/>
                <a:cs typeface="Tahoma" panose="020B0604030504040204" pitchFamily="34" charset="0"/>
              </a:rPr>
              <a:t> </a:t>
            </a:r>
            <a:r>
              <a:rPr lang="pt-BR" dirty="0" err="1">
                <a:latin typeface="Futura Bk BT" panose="020B0502020204020303"/>
                <a:ea typeface="Tahoma" panose="020B0604030504040204" pitchFamily="34" charset="0"/>
                <a:cs typeface="Tahoma" panose="020B0604030504040204" pitchFamily="34" charset="0"/>
              </a:rPr>
              <a:t>Booch</a:t>
            </a:r>
            <a:r>
              <a:rPr lang="pt-BR" dirty="0">
                <a:latin typeface="Futura Bk BT" panose="020B0502020204020303"/>
                <a:ea typeface="Tahoma" panose="020B0604030504040204" pitchFamily="34" charset="0"/>
                <a:cs typeface="Tahoma" panose="020B0604030504040204" pitchFamily="34" charset="0"/>
              </a:rPr>
              <a:t>, era uma das metodologias mais antigas e amplamente adotadas para modelagem de software.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Focava em diagramas de classes, diagramas de estado, diagramas de sequência,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Technique</a:t>
            </a:r>
            <a:r>
              <a:rPr lang="pt-BR" sz="4000" b="1" dirty="0">
                <a:latin typeface="Futura Bk BT" panose="020B0502020204020303"/>
                <a:ea typeface="Tahoma" panose="020B0604030504040204" pitchFamily="34" charset="0"/>
                <a:cs typeface="Tahoma" panose="020B0604030504040204" pitchFamily="34" charset="0"/>
              </a:rPr>
              <a:t> (OMT):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James </a:t>
            </a:r>
            <a:r>
              <a:rPr lang="pt-BR" dirty="0" err="1">
                <a:latin typeface="Futura Bk BT" panose="020B0502020204020303"/>
                <a:ea typeface="Tahoma" panose="020B0604030504040204" pitchFamily="34" charset="0"/>
                <a:cs typeface="Tahoma" panose="020B0604030504040204" pitchFamily="34" charset="0"/>
              </a:rPr>
              <a:t>Rumbaugh</a:t>
            </a:r>
            <a:r>
              <a:rPr lang="pt-BR" dirty="0">
                <a:latin typeface="Futura Bk BT" panose="020B0502020204020303"/>
                <a:ea typeface="Tahoma" panose="020B0604030504040204" pitchFamily="34" charset="0"/>
                <a:cs typeface="Tahoma" panose="020B0604030504040204" pitchFamily="34" charset="0"/>
              </a:rPr>
              <a:t>, era outra abordagem popular para modelagem de sistemas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Tinha um foco especial em diagramas de objetos, diagramas de estados,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Object-Oriented</a:t>
            </a:r>
            <a:r>
              <a:rPr lang="pt-BR" sz="4000" b="1" dirty="0">
                <a:latin typeface="Futura Bk BT" panose="020B0502020204020303"/>
                <a:ea typeface="Tahoma" panose="020B0604030504040204" pitchFamily="34" charset="0"/>
                <a:cs typeface="Tahoma" panose="020B0604030504040204" pitchFamily="34" charset="0"/>
              </a:rPr>
              <a:t> Software </a:t>
            </a:r>
            <a:r>
              <a:rPr lang="pt-BR" sz="4000" b="1" dirty="0" err="1">
                <a:latin typeface="Futura Bk BT" panose="020B0502020204020303"/>
                <a:ea typeface="Tahoma" panose="020B0604030504040204" pitchFamily="34" charset="0"/>
                <a:cs typeface="Tahoma" panose="020B0604030504040204" pitchFamily="34" charset="0"/>
              </a:rPr>
              <a:t>Engineering</a:t>
            </a:r>
            <a:r>
              <a:rPr lang="pt-BR" sz="4000" b="1" dirty="0">
                <a:latin typeface="Futura Bk BT" panose="020B0502020204020303"/>
                <a:ea typeface="Tahoma" panose="020B0604030504040204" pitchFamily="34" charset="0"/>
                <a:cs typeface="Tahoma" panose="020B0604030504040204" pitchFamily="34" charset="0"/>
              </a:rPr>
              <a:t> (OOSE):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Ivar Jacobson, foi outra metodologia influente com forte ênfase na análise e design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Introduziu conceitos como casos de uso.</a:t>
            </a:r>
          </a:p>
        </p:txBody>
      </p:sp>
    </p:spTree>
    <p:extLst>
      <p:ext uri="{BB962C8B-B14F-4D97-AF65-F5344CB8AC3E}">
        <p14:creationId xmlns:p14="http://schemas.microsoft.com/office/powerpoint/2010/main" val="38203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787842"/>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Unificação, Desenvolvimento e Evolução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Em 1995, </a:t>
            </a:r>
            <a:r>
              <a:rPr lang="pt-BR" sz="4000" dirty="0" err="1">
                <a:latin typeface="Futura Bk BT" panose="020B0502020204020303"/>
                <a:ea typeface="Tahoma" panose="020B0604030504040204" pitchFamily="34" charset="0"/>
                <a:cs typeface="Tahoma" panose="020B0604030504040204" pitchFamily="34" charset="0"/>
              </a:rPr>
              <a:t>Grady</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James </a:t>
            </a:r>
            <a:r>
              <a:rPr lang="pt-BR" sz="4000" dirty="0" err="1">
                <a:latin typeface="Futura Bk BT" panose="020B0502020204020303"/>
                <a:ea typeface="Tahoma" panose="020B0604030504040204" pitchFamily="34" charset="0"/>
                <a:cs typeface="Tahoma" panose="020B0604030504040204" pitchFamily="34" charset="0"/>
              </a:rPr>
              <a:t>Rumbaugh</a:t>
            </a:r>
            <a:r>
              <a:rPr lang="pt-BR" sz="4000" dirty="0">
                <a:latin typeface="Futura Bk BT" panose="020B0502020204020303"/>
                <a:ea typeface="Tahoma" panose="020B0604030504040204" pitchFamily="34" charset="0"/>
                <a:cs typeface="Tahoma" panose="020B0604030504040204" pitchFamily="34" charset="0"/>
              </a:rPr>
              <a:t> e Ivar Jacobson uniram forças para criar uma linguagem de modelagem padrão, unificando o melhor de suas respectivas metodologias. Eles foram apoiados por outras empresas e especialistas em engenharia de software, formando o "</a:t>
            </a:r>
            <a:r>
              <a:rPr lang="pt-BR" sz="4000" dirty="0" err="1">
                <a:latin typeface="Futura Bk BT" panose="020B0502020204020303"/>
                <a:ea typeface="Tahoma" panose="020B0604030504040204" pitchFamily="34" charset="0"/>
                <a:cs typeface="Tahoma" panose="020B0604030504040204" pitchFamily="34" charset="0"/>
              </a:rPr>
              <a:t>Three</a:t>
            </a:r>
            <a:r>
              <a:rPr lang="pt-BR" sz="4000" dirty="0">
                <a:latin typeface="Futura Bk BT" panose="020B0502020204020303"/>
                <a:ea typeface="Tahoma" panose="020B0604030504040204" pitchFamily="34" charset="0"/>
                <a:cs typeface="Tahoma" panose="020B0604030504040204" pitchFamily="34" charset="0"/>
              </a:rPr>
              <a:t> Amigos" (Três Amigos).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objetivo era criar uma linguagem que pudesse abranger todos os aspectos do processo de desenvolvimento de software, desde a concepção até a implementação. A UML foi destinada a ser uma linguagem gráfica para visualizar, especificar, construir e documentar os artefatos de um sistema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trabalho inicial resultou na primeira versão da UML, conhecida como UML 0.8, em 1996. Ela foi seguida pela UML 0.9 e, finalmente, pela UML 1.0 em 1997, que foi amplamente adotada pela indústria de software.	Desde então, a UML passou por várias revisões e atualizações. A mais recente versão 2.5 com uma ampla gama de diagramas e elementos para modelagem de sistemas complexos.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7062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172289"/>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Contribuições e Aceitação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A UML se tornou a linguagem padrão para modelagem de software. Sua aceitação foi impulsionada por uma série de fatores: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Padronização: </a:t>
            </a:r>
            <a:r>
              <a:rPr lang="pt-BR" sz="4000" dirty="0">
                <a:latin typeface="Futura Bk BT" panose="020B0502020204020303"/>
                <a:ea typeface="Tahoma" panose="020B0604030504040204" pitchFamily="34" charset="0"/>
                <a:cs typeface="Tahoma" panose="020B0604030504040204" pitchFamily="34" charset="0"/>
              </a:rPr>
              <a:t>Tornou-se um padrão da indústria, facilitando a comunicação entre equipes de desenvolvimento e organizações.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Flexibilidade: </a:t>
            </a:r>
            <a:r>
              <a:rPr lang="pt-BR" sz="4000" dirty="0">
                <a:latin typeface="Futura Bk BT" panose="020B0502020204020303"/>
                <a:ea typeface="Tahoma" panose="020B0604030504040204" pitchFamily="34" charset="0"/>
                <a:cs typeface="Tahoma" panose="020B0604030504040204" pitchFamily="34" charset="0"/>
              </a:rPr>
              <a:t>Oferece uma variedade de diagramas para atender às diferentes fases e aspectos do desenvolvimento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Ampla Comunidade: </a:t>
            </a:r>
            <a:r>
              <a:rPr lang="pt-BR" sz="4000" dirty="0">
                <a:latin typeface="Futura Bk BT" panose="020B0502020204020303"/>
                <a:ea typeface="Tahoma" panose="020B0604030504040204" pitchFamily="34" charset="0"/>
                <a:cs typeface="Tahoma" panose="020B0604030504040204" pitchFamily="34" charset="0"/>
              </a:rPr>
              <a:t>Conta com uma comunidade ativa de desenvolvedores, profissionais de engenharia de software e pesquisadores, que contribuem para seu desenvolvimento contínuo.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Ferramentas de Suporte: </a:t>
            </a:r>
            <a:r>
              <a:rPr lang="pt-BR" sz="4000" dirty="0">
                <a:latin typeface="Futura Bk BT" panose="020B0502020204020303"/>
                <a:ea typeface="Tahoma" panose="020B0604030504040204" pitchFamily="34" charset="0"/>
                <a:cs typeface="Tahoma" panose="020B0604030504040204" pitchFamily="34" charset="0"/>
              </a:rPr>
              <a:t>Há uma ampla variedade de ferramentas de modelagem UML disponíveis, tanto comerciais quanto de código aberto.</a:t>
            </a:r>
          </a:p>
          <a:p>
            <a:pPr algn="just"/>
            <a:r>
              <a:rPr lang="pt-BR" sz="4000" dirty="0">
                <a:latin typeface="Futura Bk BT" panose="020B0502020204020303"/>
                <a:ea typeface="Tahoma" panose="020B0604030504040204" pitchFamily="34" charset="0"/>
                <a:cs typeface="Tahoma" panose="020B0604030504040204" pitchFamily="34" charset="0"/>
              </a:rPr>
              <a:t>	</a:t>
            </a:r>
            <a:endParaRPr lang="pt-BR"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4174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UML</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074" name="Picture 2" descr="UML — Unified Modeling Language | by Rodrigo Vieira | OperacionalTI | Medium">
            <a:extLst>
              <a:ext uri="{FF2B5EF4-FFF2-40B4-BE49-F238E27FC236}">
                <a16:creationId xmlns:a16="http://schemas.microsoft.com/office/drawing/2014/main" id="{95C54763-B02E-6E4F-2F3C-BBF28A1BE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9091" y="1140453"/>
            <a:ext cx="20085990" cy="1314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12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de Classe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4102" name="Picture 6">
            <a:extLst>
              <a:ext uri="{FF2B5EF4-FFF2-40B4-BE49-F238E27FC236}">
                <a16:creationId xmlns:a16="http://schemas.microsoft.com/office/drawing/2014/main" id="{43F963B5-F64D-C38A-C5B6-AF940EB90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915" y="2828881"/>
            <a:ext cx="13672646" cy="966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12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2" name="Picture 2">
            <a:extLst>
              <a:ext uri="{FF2B5EF4-FFF2-40B4-BE49-F238E27FC236}">
                <a16:creationId xmlns:a16="http://schemas.microsoft.com/office/drawing/2014/main" id="{600D9907-3123-928D-538F-C7CEFDD07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2447" y="3980888"/>
            <a:ext cx="7487903" cy="5858304"/>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EAFC4B4C-8240-82F0-421E-3CD3842B014C}"/>
              </a:ext>
            </a:extLst>
          </p:cNvPr>
          <p:cNvSpPr txBox="1"/>
          <p:nvPr/>
        </p:nvSpPr>
        <p:spPr>
          <a:xfrm>
            <a:off x="1006413" y="3482911"/>
            <a:ext cx="9709583" cy="5909310"/>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Representando um objeto a partir de um Diagrama de Classe</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Vamos utilizar a ferramenta </a:t>
            </a:r>
            <a:r>
              <a:rPr lang="pt-BR" sz="5400" dirty="0" err="1">
                <a:latin typeface="Futura Bk BT" panose="020B0502020204020303"/>
              </a:rPr>
              <a:t>LucidChart</a:t>
            </a:r>
            <a:r>
              <a:rPr lang="pt-BR" sz="5400" dirty="0">
                <a:latin typeface="Futura Bk BT" panose="020B0502020204020303"/>
              </a:rPr>
              <a:t> ou </a:t>
            </a:r>
            <a:r>
              <a:rPr lang="pt-BR" sz="5400" dirty="0" err="1">
                <a:latin typeface="Futura Bk BT" panose="020B0502020204020303"/>
              </a:rPr>
              <a:t>Diagrams</a:t>
            </a:r>
            <a:r>
              <a:rPr lang="pt-BR" sz="5400" dirty="0">
                <a:latin typeface="Futura Bk BT" panose="020B0502020204020303"/>
              </a:rPr>
              <a:t> (Draw.io)</a:t>
            </a:r>
          </a:p>
        </p:txBody>
      </p:sp>
    </p:spTree>
    <p:extLst>
      <p:ext uri="{BB962C8B-B14F-4D97-AF65-F5344CB8AC3E}">
        <p14:creationId xmlns:p14="http://schemas.microsoft.com/office/powerpoint/2010/main" val="182134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6" name="Imagem 5">
            <a:extLst>
              <a:ext uri="{FF2B5EF4-FFF2-40B4-BE49-F238E27FC236}">
                <a16:creationId xmlns:a16="http://schemas.microsoft.com/office/drawing/2014/main" id="{672F19AB-CD46-8AF9-3933-CCD77D2CB1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0318" y="3226075"/>
            <a:ext cx="13563600" cy="9172575"/>
          </a:xfrm>
          <a:prstGeom prst="rect">
            <a:avLst/>
          </a:prstGeom>
        </p:spPr>
      </p:pic>
      <p:sp>
        <p:nvSpPr>
          <p:cNvPr id="7" name="CaixaDeTexto 6">
            <a:extLst>
              <a:ext uri="{FF2B5EF4-FFF2-40B4-BE49-F238E27FC236}">
                <a16:creationId xmlns:a16="http://schemas.microsoft.com/office/drawing/2014/main" id="{1C2E7A00-3441-2650-4EAA-6520AD769E82}"/>
              </a:ext>
            </a:extLst>
          </p:cNvPr>
          <p:cNvSpPr txBox="1"/>
          <p:nvPr/>
        </p:nvSpPr>
        <p:spPr>
          <a:xfrm>
            <a:off x="1006413" y="3482910"/>
            <a:ext cx="7099619" cy="757130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Acesse o link do aplicativo </a:t>
            </a:r>
            <a:r>
              <a:rPr lang="pt-BR" sz="5400" dirty="0" err="1">
                <a:latin typeface="Futura Bk BT" panose="020B0502020204020303"/>
              </a:rPr>
              <a:t>LucidChart</a:t>
            </a:r>
            <a:r>
              <a:rPr lang="pt-BR" sz="5400" dirty="0">
                <a:latin typeface="Futura Bk BT" panose="020B0502020204020303"/>
              </a:rPr>
              <a:t> disponível no site do professor</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Inclua o UML – Diagrama de Classes</a:t>
            </a:r>
          </a:p>
        </p:txBody>
      </p:sp>
    </p:spTree>
    <p:extLst>
      <p:ext uri="{BB962C8B-B14F-4D97-AF65-F5344CB8AC3E}">
        <p14:creationId xmlns:p14="http://schemas.microsoft.com/office/powerpoint/2010/main" val="170926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6" name="Imagem 5">
            <a:extLst>
              <a:ext uri="{FF2B5EF4-FFF2-40B4-BE49-F238E27FC236}">
                <a16:creationId xmlns:a16="http://schemas.microsoft.com/office/drawing/2014/main" id="{672F19AB-CD46-8AF9-3933-CCD77D2CB1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0318" y="3226075"/>
            <a:ext cx="13563600" cy="9172575"/>
          </a:xfrm>
          <a:prstGeom prst="rect">
            <a:avLst/>
          </a:prstGeom>
        </p:spPr>
      </p:pic>
      <p:sp>
        <p:nvSpPr>
          <p:cNvPr id="7" name="CaixaDeTexto 6">
            <a:extLst>
              <a:ext uri="{FF2B5EF4-FFF2-40B4-BE49-F238E27FC236}">
                <a16:creationId xmlns:a16="http://schemas.microsoft.com/office/drawing/2014/main" id="{1C2E7A00-3441-2650-4EAA-6520AD769E82}"/>
              </a:ext>
            </a:extLst>
          </p:cNvPr>
          <p:cNvSpPr txBox="1"/>
          <p:nvPr/>
        </p:nvSpPr>
        <p:spPr>
          <a:xfrm>
            <a:off x="1006413" y="3482910"/>
            <a:ext cx="7099619" cy="757130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Acesse o link do aplicativo </a:t>
            </a:r>
            <a:r>
              <a:rPr lang="pt-BR" sz="5400" dirty="0" err="1">
                <a:latin typeface="Futura Bk BT" panose="020B0502020204020303"/>
              </a:rPr>
              <a:t>LucidChart</a:t>
            </a:r>
            <a:r>
              <a:rPr lang="pt-BR" sz="5400" dirty="0">
                <a:latin typeface="Futura Bk BT" panose="020B0502020204020303"/>
              </a:rPr>
              <a:t> disponível no site do professor</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Inclua o UML – Diagrama de Classes</a:t>
            </a:r>
          </a:p>
        </p:txBody>
      </p:sp>
    </p:spTree>
    <p:extLst>
      <p:ext uri="{BB962C8B-B14F-4D97-AF65-F5344CB8AC3E}">
        <p14:creationId xmlns:p14="http://schemas.microsoft.com/office/powerpoint/2010/main" val="272706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8194" name="Picture 2" descr="Vetores e ilustrações de Aluno computador para download gratuito | Freepik">
            <a:extLst>
              <a:ext uri="{FF2B5EF4-FFF2-40B4-BE49-F238E27FC236}">
                <a16:creationId xmlns:a16="http://schemas.microsoft.com/office/drawing/2014/main" id="{26A67E16-CDBA-AA8D-9A11-B5FD7CA9B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439" y="5280593"/>
            <a:ext cx="6832789" cy="41040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6439582" y="2357300"/>
            <a:ext cx="17387206" cy="10433625"/>
          </a:xfrm>
          <a:prstGeom prst="rect">
            <a:avLst/>
          </a:prstGeom>
          <a:noFill/>
        </p:spPr>
        <p:txBody>
          <a:bodyPr wrap="square" rtlCol="0">
            <a:spAutoFit/>
          </a:bodyPr>
          <a:lstStyle/>
          <a:p>
            <a:pPr marL="742950" indent="-742950" algn="just">
              <a:buFont typeface="+mj-lt"/>
              <a:buAutoNum type="arabicPeriod"/>
            </a:pPr>
            <a:r>
              <a:rPr lang="pt-BR" sz="4600" dirty="0">
                <a:latin typeface="Futura Bk BT" panose="020B0502020204020303" pitchFamily="34" charset="0"/>
                <a:ea typeface="Tahoma" panose="020B0604030504040204" pitchFamily="34" charset="0"/>
                <a:cs typeface="Tahoma" panose="020B0604030504040204" pitchFamily="34" charset="0"/>
              </a:rPr>
              <a:t>Escolha uma ferramenta de Edição de Código (VSCODE ou GITHUB);</a:t>
            </a:r>
          </a:p>
          <a:p>
            <a:pPr marL="742950" indent="-742950" algn="just">
              <a:buFont typeface="+mj-lt"/>
              <a:buAutoNum type="arabicPeriod"/>
            </a:pPr>
            <a:endParaRPr lang="pt-BR" sz="4600" dirty="0">
              <a:latin typeface="Futura Bk BT" panose="020B0502020204020303" pitchFamily="34" charset="0"/>
              <a:ea typeface="Tahoma" panose="020B0604030504040204" pitchFamily="34" charset="0"/>
              <a:cs typeface="Tahoma" panose="020B0604030504040204" pitchFamily="34" charset="0"/>
            </a:endParaRPr>
          </a:p>
          <a:p>
            <a:pPr marL="742950" indent="-742950" algn="just">
              <a:buFont typeface="+mj-lt"/>
              <a:buAutoNum type="arabicPeriod"/>
            </a:pPr>
            <a:r>
              <a:rPr lang="pt-BR" sz="4600" dirty="0">
                <a:latin typeface="Futura Bk BT" panose="020B0502020204020303" pitchFamily="34" charset="0"/>
                <a:ea typeface="Tahoma" panose="020B0604030504040204" pitchFamily="34" charset="0"/>
                <a:cs typeface="Tahoma" panose="020B0604030504040204" pitchFamily="34" charset="0"/>
              </a:rPr>
              <a:t>Crie ou edite o arquivo index.html. O código deste arquivo deverá ser igual ao código da aula03 disponível no site do professor.</a:t>
            </a:r>
          </a:p>
          <a:p>
            <a:pPr marL="742950" indent="-742950" algn="just">
              <a:buFont typeface="+mj-lt"/>
              <a:buAutoNum type="arabicPeriod"/>
            </a:pPr>
            <a:endParaRPr lang="pt-BR" sz="4600" dirty="0">
              <a:latin typeface="Futura Bk BT" panose="020B0502020204020303" pitchFamily="34" charset="0"/>
              <a:ea typeface="Tahoma" panose="020B0604030504040204" pitchFamily="34" charset="0"/>
              <a:cs typeface="Tahoma" panose="020B0604030504040204" pitchFamily="34" charset="0"/>
            </a:endParaRPr>
          </a:p>
          <a:p>
            <a:pPr marL="742950" indent="-742950" algn="just">
              <a:buFont typeface="+mj-lt"/>
              <a:buAutoNum type="arabicPeriod"/>
            </a:pPr>
            <a:r>
              <a:rPr lang="pt-BR" sz="4600" dirty="0">
                <a:latin typeface="Futura Bk BT" panose="020B0502020204020303" pitchFamily="34" charset="0"/>
                <a:ea typeface="Tahoma" panose="020B0604030504040204" pitchFamily="34" charset="0"/>
                <a:cs typeface="Tahoma" panose="020B0604030504040204" pitchFamily="34" charset="0"/>
              </a:rPr>
              <a:t>Crie um arquivo imc.js. O código deste arquivo deverá ser igual ao código da imc.js disponível no site do professor. </a:t>
            </a:r>
          </a:p>
          <a:p>
            <a:pPr marL="742950" indent="-742950" algn="just">
              <a:buFont typeface="+mj-lt"/>
              <a:buAutoNum type="arabicPeriod"/>
            </a:pPr>
            <a:endParaRPr lang="pt-BR" sz="4600" dirty="0">
              <a:latin typeface="Futura Bk BT" panose="020B0502020204020303" pitchFamily="34" charset="0"/>
              <a:ea typeface="Tahoma" panose="020B0604030504040204" pitchFamily="34" charset="0"/>
              <a:cs typeface="Tahoma" panose="020B0604030504040204" pitchFamily="34" charset="0"/>
            </a:endParaRPr>
          </a:p>
          <a:p>
            <a:pPr marL="742950" indent="-742950" algn="just">
              <a:buFont typeface="+mj-lt"/>
              <a:buAutoNum type="arabicPeriod"/>
            </a:pPr>
            <a:r>
              <a:rPr lang="pt-BR" sz="4600" dirty="0">
                <a:latin typeface="Futura Bk BT" panose="020B0502020204020303" pitchFamily="34" charset="0"/>
                <a:ea typeface="Tahoma" panose="020B0604030504040204" pitchFamily="34" charset="0"/>
                <a:cs typeface="Tahoma" panose="020B0604030504040204" pitchFamily="34" charset="0"/>
              </a:rPr>
              <a:t>Teste este aplicativo criado e encontrado.</a:t>
            </a:r>
          </a:p>
          <a:p>
            <a:pPr marL="742950" indent="-742950" algn="just">
              <a:buFont typeface="+mj-lt"/>
              <a:buAutoNum type="arabicPeriod"/>
            </a:pPr>
            <a:endParaRPr lang="pt-BR" sz="4600" dirty="0">
              <a:latin typeface="Futura Bk BT" panose="020B0502020204020303" pitchFamily="34" charset="0"/>
              <a:ea typeface="Tahoma" panose="020B0604030504040204" pitchFamily="34" charset="0"/>
              <a:cs typeface="Tahoma" panose="020B0604030504040204" pitchFamily="34" charset="0"/>
            </a:endParaRPr>
          </a:p>
          <a:p>
            <a:pPr marL="742950" indent="-742950" algn="just">
              <a:buFont typeface="+mj-lt"/>
              <a:buAutoNum type="arabicPeriod"/>
            </a:pPr>
            <a:r>
              <a:rPr lang="pt-BR" sz="4600" dirty="0">
                <a:latin typeface="Futura Bk BT" panose="020B0502020204020303" pitchFamily="34" charset="0"/>
                <a:ea typeface="Tahoma" panose="020B0604030504040204" pitchFamily="34" charset="0"/>
                <a:cs typeface="Tahoma" panose="020B0604030504040204" pitchFamily="34" charset="0"/>
              </a:rPr>
              <a:t>Vamos executar este aplicativo localmente ou no GitHub</a:t>
            </a:r>
          </a:p>
          <a:p>
            <a:pPr marL="742950" indent="-742950" algn="just">
              <a:buFont typeface="+mj-lt"/>
              <a:buAutoNum type="arabicPeriod"/>
            </a:pP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7998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Revisão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37DF21E7-64FC-57E0-6C7A-77EE4FD8FFAE}"/>
              </a:ext>
            </a:extLst>
          </p:cNvPr>
          <p:cNvSpPr txBox="1"/>
          <p:nvPr/>
        </p:nvSpPr>
        <p:spPr>
          <a:xfrm>
            <a:off x="1714500" y="3369655"/>
            <a:ext cx="20021550" cy="9941183"/>
          </a:xfrm>
          <a:prstGeom prst="rect">
            <a:avLst/>
          </a:prstGeom>
          <a:noFill/>
        </p:spPr>
        <p:txBody>
          <a:bodyPr wrap="square" rtlCol="0">
            <a:spAutoFit/>
          </a:bodyPr>
          <a:lstStyle/>
          <a:p>
            <a:pPr marL="857250" indent="-857250" algn="just">
              <a:buFont typeface="Wingdings" panose="05000000000000000000" pitchFamily="2" charset="2"/>
              <a:buChar char="§"/>
            </a:pPr>
            <a:r>
              <a:rPr lang="pt-BR" sz="4000" b="1" dirty="0">
                <a:latin typeface="Futura Bk BT" panose="020B0502020204020303"/>
              </a:rPr>
              <a:t>Engenharia de Software</a:t>
            </a:r>
            <a:r>
              <a:rPr lang="pt-BR" sz="4000" dirty="0">
                <a:latin typeface="Futura Bk BT" panose="020B0502020204020303"/>
              </a:rPr>
              <a:t>:  processos, métodos e ferramentas de apoio que nos auxiliam no desenvolvimento de software;</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Arquitetura de Software: </a:t>
            </a:r>
            <a:r>
              <a:rPr lang="pt-BR" sz="4000" dirty="0">
                <a:latin typeface="Futura Bk BT" panose="020B0502020204020303"/>
              </a:rPr>
              <a:t>características de como o software será desenvolvido;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Modelagem de Domínio: </a:t>
            </a:r>
            <a:r>
              <a:rPr lang="pt-BR" sz="4000" dirty="0">
                <a:latin typeface="Futura Bk BT" panose="020B0502020204020303"/>
              </a:rPr>
              <a:t>identificação do contexto e levantamento dos requisitos do software que será desenvolvido;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Metodologia de Desenvolvimento:</a:t>
            </a:r>
            <a:r>
              <a:rPr lang="pt-BR" sz="4000" dirty="0">
                <a:latin typeface="Futura Bk BT" panose="020B0502020204020303"/>
              </a:rPr>
              <a:t> etapas específicas a serem percorridas  durante o desenvolvimento de um software;</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Tipos de Dados em </a:t>
            </a:r>
            <a:r>
              <a:rPr lang="pt-BR" sz="4000" b="1" dirty="0" err="1">
                <a:latin typeface="Futura Bk BT" panose="020B0502020204020303"/>
              </a:rPr>
              <a:t>JavaScript</a:t>
            </a:r>
            <a:r>
              <a:rPr lang="pt-BR" sz="4000" b="1" dirty="0">
                <a:latin typeface="Futura Bk BT" panose="020B0502020204020303"/>
              </a:rPr>
              <a:t>:</a:t>
            </a:r>
            <a:r>
              <a:rPr lang="pt-BR" sz="4000" dirty="0">
                <a:latin typeface="Futura Bk BT" panose="020B0502020204020303"/>
              </a:rPr>
              <a:t> linguagem dinamicamente e fracamente </a:t>
            </a:r>
            <a:r>
              <a:rPr lang="pt-BR" sz="4000" dirty="0" err="1">
                <a:latin typeface="Futura Bk BT" panose="020B0502020204020303"/>
              </a:rPr>
              <a:t>tipada</a:t>
            </a:r>
            <a:r>
              <a:rPr lang="pt-BR" sz="4000" dirty="0">
                <a:latin typeface="Futura Bk BT" panose="020B0502020204020303"/>
              </a:rPr>
              <a:t>.</a:t>
            </a:r>
          </a:p>
          <a:p>
            <a:pPr marL="857250" indent="-857250" algn="just">
              <a:buFont typeface="Wingdings" panose="05000000000000000000" pitchFamily="2" charset="2"/>
              <a:buChar char="§"/>
            </a:pPr>
            <a:endParaRPr lang="pt-BR" sz="4000" dirty="0">
              <a:latin typeface="Futura Bk BT" panose="020B0502020204020303"/>
            </a:endParaRPr>
          </a:p>
          <a:p>
            <a:pPr algn="just"/>
            <a:endParaRPr lang="pt-BR" sz="4000" dirty="0">
              <a:latin typeface="Futura Bk BT" panose="020B0502020204020303"/>
            </a:endParaRPr>
          </a:p>
        </p:txBody>
      </p:sp>
    </p:spTree>
    <p:extLst>
      <p:ext uri="{BB962C8B-B14F-4D97-AF65-F5344CB8AC3E}">
        <p14:creationId xmlns:p14="http://schemas.microsoft.com/office/powerpoint/2010/main" val="317552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 Aula 03 – Modelagem</a:t>
            </a:r>
            <a:endParaRPr lang="en-US" sz="2800" dirty="0">
              <a:solidFill>
                <a:schemeClr val="bg1"/>
              </a:solidFill>
              <a:latin typeface="Futura Bk BT" panose="020B0502020204020303" pitchFamily="34" charset="0"/>
            </a:endParaRPr>
          </a:p>
        </p:txBody>
      </p:sp>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D50-964F-5D3B-4DB5-1F35874ACE10}"/>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46B9B92-45CD-717D-7D5C-AFAE620417F0}"/>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C4C894A-C5BC-ADE2-6060-72EF657B2438}"/>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4D4618B-FBF8-C7C6-9343-4E9BEE3598A2}"/>
              </a:ext>
            </a:extLst>
          </p:cNvPr>
          <p:cNvSpPr txBox="1"/>
          <p:nvPr/>
        </p:nvSpPr>
        <p:spPr>
          <a:xfrm>
            <a:off x="1006413" y="798966"/>
            <a:ext cx="17081093" cy="2554545"/>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Engenharia</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a:p>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526E412-20E5-ADC4-8EF6-7A626D76FF08}"/>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E2428CCC-DBE2-3CF9-5828-E06F020F4F2B}"/>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BFC3724E-B519-2B01-836D-415D6BE1E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C43CC172-2BCD-D366-510F-FE21D77B3C59}"/>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E201E760-54EC-E8B2-ECAA-394EE98691A9}"/>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8DFFCD75-778F-D2A1-C6D5-8CD852789F47}"/>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8282F5A8-94A2-94A8-1A71-72B79DEF14ED}"/>
              </a:ext>
            </a:extLst>
          </p:cNvPr>
          <p:cNvSpPr txBox="1"/>
          <p:nvPr/>
        </p:nvSpPr>
        <p:spPr>
          <a:xfrm>
            <a:off x="4980071" y="2947735"/>
            <a:ext cx="17196216" cy="9325630"/>
          </a:xfrm>
          <a:prstGeom prst="rect">
            <a:avLst/>
          </a:prstGeom>
          <a:noFill/>
        </p:spPr>
        <p:txBody>
          <a:bodyPr wrap="square" rtlCol="0">
            <a:spAutoFit/>
          </a:bodyPr>
          <a:lstStyle/>
          <a:p>
            <a:pPr marL="857250" indent="-857250" algn="just">
              <a:buFont typeface="Wingdings" panose="05000000000000000000" pitchFamily="2" charset="2"/>
              <a:buChar char="§"/>
            </a:pPr>
            <a:r>
              <a:rPr lang="pt-BR" sz="4000" b="1" dirty="0">
                <a:latin typeface="Futura Bk BT" panose="020B0502020204020303"/>
              </a:rPr>
              <a:t>Processo: </a:t>
            </a:r>
            <a:r>
              <a:rPr lang="pt-BR" sz="4000" dirty="0">
                <a:latin typeface="Futura Bk BT" panose="020B0502020204020303"/>
              </a:rPr>
              <a:t>refere-se ao conjunto de ações sequenciais para atingir um resultado. Envolve várias etapas interdependentes que precisam ser seguidas para chegar a um objetivo </a:t>
            </a:r>
            <a:r>
              <a:rPr lang="pt-BR" sz="4000" dirty="0" err="1">
                <a:latin typeface="Futura Bk BT" panose="020B0502020204020303"/>
              </a:rPr>
              <a:t>final.É</a:t>
            </a:r>
            <a:r>
              <a:rPr lang="pt-BR" sz="4000" dirty="0">
                <a:latin typeface="Futura Bk BT" panose="020B0502020204020303"/>
              </a:rPr>
              <a:t> mais amplo que o método, pois abrange o contexto, as etapas e a organização das atividades.</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Método: </a:t>
            </a:r>
            <a:r>
              <a:rPr lang="pt-BR" sz="4000" dirty="0">
                <a:latin typeface="Futura Bk BT" panose="020B0502020204020303"/>
              </a:rPr>
              <a:t>refere-se ao como algo é feito. É uma abordagem estruturada para realizar uma tarefa ou alcançar um objetivo. Envolve técnicas, passos ou práticas específicas, definindo a forma de execução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Ferramenta: </a:t>
            </a:r>
            <a:r>
              <a:rPr lang="pt-BR" sz="4000" dirty="0">
                <a:latin typeface="Futura Bk BT" panose="020B0502020204020303"/>
              </a:rPr>
              <a:t>é um programa ou aplicação projetada para auxiliar a equipe responsável no desenvolvimento, manutenção e gerenciamento do software;</a:t>
            </a:r>
          </a:p>
          <a:p>
            <a:pPr marL="857250" indent="-857250" algn="just">
              <a:buFont typeface="Wingdings" panose="05000000000000000000" pitchFamily="2" charset="2"/>
              <a:buChar char="§"/>
            </a:pPr>
            <a:endParaRPr lang="pt-BR" sz="4000" dirty="0">
              <a:latin typeface="Futura Bk BT" panose="020B0502020204020303"/>
            </a:endParaRPr>
          </a:p>
        </p:txBody>
      </p:sp>
      <p:pic>
        <p:nvPicPr>
          <p:cNvPr id="1026" name="Picture 2" descr="Engenharia de Software - Deviante">
            <a:extLst>
              <a:ext uri="{FF2B5EF4-FFF2-40B4-BE49-F238E27FC236}">
                <a16:creationId xmlns:a16="http://schemas.microsoft.com/office/drawing/2014/main" id="{D445F91C-FC98-F2B4-7EF8-195349B8A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318" y="6158200"/>
            <a:ext cx="3931310" cy="275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10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21C4B-0E34-1FB2-9B41-9318D73EF43E}"/>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074B73F-99BF-F72C-FF51-536126518CC0}"/>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5D272DD-9480-052E-2AC0-B7A8435524AC}"/>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57E92B06-5FBD-B60E-88FF-23144558E154}"/>
              </a:ext>
            </a:extLst>
          </p:cNvPr>
          <p:cNvSpPr txBox="1"/>
          <p:nvPr/>
        </p:nvSpPr>
        <p:spPr>
          <a:xfrm>
            <a:off x="1006413" y="798966"/>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Processo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AFA250E0-FE6C-CD04-EB25-B2DB8FF8A65E}"/>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206B2F9D-3855-3211-3942-8B4DF0DC9C9F}"/>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C1866358-F744-E053-804A-82711DFD1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8918F345-8A5E-CB0B-D7E5-CBBCD831BC27}"/>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C12C0C52-37DB-5CA3-1624-AEA240100DD0}"/>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4179FA29-B403-CFF4-B176-AC0BD37D041C}"/>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graphicFrame>
        <p:nvGraphicFramePr>
          <p:cNvPr id="3" name="Diagrama 2">
            <a:extLst>
              <a:ext uri="{FF2B5EF4-FFF2-40B4-BE49-F238E27FC236}">
                <a16:creationId xmlns:a16="http://schemas.microsoft.com/office/drawing/2014/main" id="{0E16B718-AEAC-5CDE-22AF-2800B35FD402}"/>
              </a:ext>
            </a:extLst>
          </p:cNvPr>
          <p:cNvGraphicFramePr/>
          <p:nvPr>
            <p:extLst>
              <p:ext uri="{D42A27DB-BD31-4B8C-83A1-F6EECF244321}">
                <p14:modId xmlns:p14="http://schemas.microsoft.com/office/powerpoint/2010/main" val="4179035258"/>
              </p:ext>
            </p:extLst>
          </p:nvPr>
        </p:nvGraphicFramePr>
        <p:xfrm>
          <a:off x="-4249812" y="3212764"/>
          <a:ext cx="19889519" cy="8464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5E0E9A6A-0661-234A-A928-D8973D31AC7F}"/>
              </a:ext>
            </a:extLst>
          </p:cNvPr>
          <p:cNvSpPr txBox="1"/>
          <p:nvPr/>
        </p:nvSpPr>
        <p:spPr>
          <a:xfrm>
            <a:off x="10395284" y="2543711"/>
            <a:ext cx="13431504" cy="10679847"/>
          </a:xfrm>
          <a:prstGeom prst="rect">
            <a:avLst/>
          </a:prstGeom>
          <a:noFill/>
        </p:spPr>
        <p:txBody>
          <a:bodyPr wrap="square" rtlCol="0">
            <a:spAutoFit/>
          </a:bodyPr>
          <a:lstStyle/>
          <a:p>
            <a:pPr marL="857250" indent="-857250" algn="just">
              <a:buFont typeface="Wingdings" panose="05000000000000000000" pitchFamily="2" charset="2"/>
              <a:buChar char="§"/>
            </a:pPr>
            <a:r>
              <a:rPr lang="pt-BR" b="1" dirty="0">
                <a:latin typeface="Futura Bk BT" panose="020B0502020204020303"/>
              </a:rPr>
              <a:t>Análise (planejamento): </a:t>
            </a:r>
            <a:r>
              <a:rPr lang="pt-BR" dirty="0">
                <a:latin typeface="Futura Bk BT" panose="020B0502020204020303"/>
              </a:rPr>
              <a:t>definição dos objetivos, escopo e recursos necessários. Identificação e das funcionalidades e restrições do software;</a:t>
            </a:r>
          </a:p>
          <a:p>
            <a:pPr marL="857250" indent="-857250" algn="just">
              <a:buFont typeface="Wingdings" panose="05000000000000000000" pitchFamily="2" charset="2"/>
              <a:buChar char="§"/>
            </a:pPr>
            <a:endParaRPr lang="pt-BR" dirty="0">
              <a:latin typeface="Futura Bk BT" panose="020B0502020204020303"/>
            </a:endParaRPr>
          </a:p>
          <a:p>
            <a:pPr marL="857250" indent="-857250" algn="just">
              <a:buFont typeface="Wingdings" panose="05000000000000000000" pitchFamily="2" charset="2"/>
              <a:buChar char="§"/>
            </a:pPr>
            <a:r>
              <a:rPr lang="pt-BR" b="1" dirty="0">
                <a:latin typeface="Futura Bk BT" panose="020B0502020204020303"/>
              </a:rPr>
              <a:t>Projeto (design) : </a:t>
            </a:r>
            <a:r>
              <a:rPr lang="pt-BR" dirty="0">
                <a:latin typeface="Futura Bk BT" panose="020B0502020204020303"/>
              </a:rPr>
              <a:t>definição da arquitetura adequada e design do sistema</a:t>
            </a:r>
          </a:p>
          <a:p>
            <a:pPr marL="857250" indent="-857250" algn="just">
              <a:buFont typeface="Wingdings" panose="05000000000000000000" pitchFamily="2" charset="2"/>
              <a:buChar char="§"/>
            </a:pPr>
            <a:endParaRPr lang="pt-BR" dirty="0">
              <a:latin typeface="Futura Bk BT" panose="020B0502020204020303"/>
            </a:endParaRPr>
          </a:p>
          <a:p>
            <a:pPr marL="857250" indent="-857250" algn="just">
              <a:buFont typeface="Wingdings" panose="05000000000000000000" pitchFamily="2" charset="2"/>
              <a:buChar char="§"/>
            </a:pPr>
            <a:r>
              <a:rPr lang="pt-BR" b="1" dirty="0">
                <a:latin typeface="Futura Bk BT" panose="020B0502020204020303"/>
              </a:rPr>
              <a:t>Implementação (codificação): </a:t>
            </a:r>
            <a:r>
              <a:rPr lang="pt-BR" dirty="0">
                <a:latin typeface="Futura Bk BT" panose="020B0502020204020303"/>
              </a:rPr>
              <a:t>codificação e construção do software conforme projeto;</a:t>
            </a:r>
          </a:p>
          <a:p>
            <a:pPr marL="857250" indent="-857250" algn="just">
              <a:buFont typeface="Wingdings" panose="05000000000000000000" pitchFamily="2" charset="2"/>
              <a:buChar char="§"/>
            </a:pPr>
            <a:endParaRPr lang="pt-BR" dirty="0">
              <a:latin typeface="Futura Bk BT" panose="020B0502020204020303"/>
            </a:endParaRPr>
          </a:p>
          <a:p>
            <a:pPr marL="857250" indent="-857250" algn="just">
              <a:buFont typeface="Wingdings" panose="05000000000000000000" pitchFamily="2" charset="2"/>
              <a:buChar char="§"/>
            </a:pPr>
            <a:r>
              <a:rPr lang="pt-BR" b="1" dirty="0">
                <a:latin typeface="Futura Bk BT" panose="020B0502020204020303"/>
              </a:rPr>
              <a:t>Teste</a:t>
            </a:r>
            <a:r>
              <a:rPr lang="pt-BR" dirty="0">
                <a:latin typeface="Futura Bk BT" panose="020B0502020204020303"/>
              </a:rPr>
              <a:t>: verificação e validação do software para garantir qualidade e correção.</a:t>
            </a:r>
          </a:p>
          <a:p>
            <a:pPr marL="857250" indent="-857250" algn="just">
              <a:buFont typeface="Wingdings" panose="05000000000000000000" pitchFamily="2" charset="2"/>
              <a:buChar char="§"/>
            </a:pPr>
            <a:endParaRPr lang="pt-BR" dirty="0">
              <a:latin typeface="Futura Bk BT" panose="020B0502020204020303"/>
            </a:endParaRPr>
          </a:p>
          <a:p>
            <a:pPr marL="857250" indent="-857250" algn="just">
              <a:buFont typeface="Wingdings" panose="05000000000000000000" pitchFamily="2" charset="2"/>
              <a:buChar char="§"/>
            </a:pPr>
            <a:r>
              <a:rPr lang="pt-BR" b="1" dirty="0">
                <a:latin typeface="Futura Bk BT" panose="020B0502020204020303"/>
              </a:rPr>
              <a:t>Implantação</a:t>
            </a:r>
            <a:r>
              <a:rPr lang="pt-BR" dirty="0">
                <a:latin typeface="Futura Bk BT" panose="020B0502020204020303"/>
              </a:rPr>
              <a:t>: Lançamento do software no ambiente de produção.</a:t>
            </a:r>
          </a:p>
          <a:p>
            <a:pPr marL="857250" indent="-857250" algn="just">
              <a:buFont typeface="Wingdings" panose="05000000000000000000" pitchFamily="2" charset="2"/>
              <a:buChar char="§"/>
            </a:pPr>
            <a:endParaRPr lang="pt-BR" dirty="0">
              <a:latin typeface="Futura Bk BT" panose="020B0502020204020303"/>
            </a:endParaRPr>
          </a:p>
          <a:p>
            <a:pPr marL="857250" indent="-857250" algn="just">
              <a:buFont typeface="Wingdings" panose="05000000000000000000" pitchFamily="2" charset="2"/>
              <a:buChar char="§"/>
            </a:pPr>
            <a:r>
              <a:rPr lang="pt-BR" b="1" dirty="0">
                <a:latin typeface="Futura Bk BT" panose="020B0502020204020303"/>
              </a:rPr>
              <a:t>Manutenção</a:t>
            </a:r>
            <a:r>
              <a:rPr lang="pt-BR" dirty="0">
                <a:latin typeface="Futura Bk BT" panose="020B0502020204020303"/>
              </a:rPr>
              <a:t>: Atualização, correção de erros e melhorias contínuas após a implantação.</a:t>
            </a:r>
          </a:p>
          <a:p>
            <a:pPr marL="857250" indent="-857250" algn="just">
              <a:buFont typeface="Wingdings" panose="05000000000000000000" pitchFamily="2" charset="2"/>
              <a:buChar char="§"/>
            </a:pPr>
            <a:endParaRPr lang="pt-BR" sz="4000" dirty="0">
              <a:latin typeface="Futura Bk BT" panose="020B0502020204020303"/>
            </a:endParaRPr>
          </a:p>
        </p:txBody>
      </p:sp>
    </p:spTree>
    <p:extLst>
      <p:ext uri="{BB962C8B-B14F-4D97-AF65-F5344CB8AC3E}">
        <p14:creationId xmlns:p14="http://schemas.microsoft.com/office/powerpoint/2010/main" val="10831354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27CC4-71F6-3171-AD26-723E8557D1DE}"/>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A6A79B60-4055-B809-6F0F-7ED900F2D800}"/>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22D7D0C-4D8F-3C47-227E-DB7F41C1EDBF}"/>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1740523F-8EC3-13F7-91E1-F8D2C7B40846}"/>
              </a:ext>
            </a:extLst>
          </p:cNvPr>
          <p:cNvSpPr txBox="1"/>
          <p:nvPr/>
        </p:nvSpPr>
        <p:spPr>
          <a:xfrm>
            <a:off x="1006413" y="828758"/>
            <a:ext cx="17081093" cy="1323439"/>
          </a:xfrm>
          <a:prstGeom prst="rect">
            <a:avLst/>
          </a:prstGeom>
          <a:noFill/>
        </p:spPr>
        <p:txBody>
          <a:bodyPr wrap="square" rtlCol="0">
            <a:spAutoFit/>
          </a:bodyPr>
          <a:lstStyle/>
          <a:p>
            <a:r>
              <a:rPr lang="en-US" sz="8000" b="1" spc="100" dirty="0">
                <a:latin typeface="Arial Black" panose="020B0A04020102020204" pitchFamily="34" charset="0"/>
                <a:ea typeface="Tahoma" panose="020B0604030504040204" pitchFamily="34" charset="0"/>
                <a:cs typeface="Tahoma" panose="020B0604030504040204" pitchFamily="34" charset="0"/>
              </a:rPr>
              <a:t>Ferramentas</a:t>
            </a:r>
          </a:p>
        </p:txBody>
      </p:sp>
      <p:sp>
        <p:nvSpPr>
          <p:cNvPr id="24" name="Espaço Reservado para Número de Slide 1">
            <a:extLst>
              <a:ext uri="{FF2B5EF4-FFF2-40B4-BE49-F238E27FC236}">
                <a16:creationId xmlns:a16="http://schemas.microsoft.com/office/drawing/2014/main" id="{7A04A628-EA7B-6242-FCA4-5201A2540B9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9A856106-ABB7-1C58-FE1D-2B6C5A0E57E0}"/>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629A9E98-6199-BB27-442A-7970D0643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FA1FD793-C150-5FD9-4375-DCFB555EEB3F}"/>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1C05B398-97A3-0569-596A-1E2C1F321ABA}"/>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2F8553D9-F42B-4CF2-8967-CB9699E9D95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652C5EF4-311A-CE54-2C74-0B4F108BA9B9}"/>
              </a:ext>
            </a:extLst>
          </p:cNvPr>
          <p:cNvSpPr txBox="1"/>
          <p:nvPr/>
        </p:nvSpPr>
        <p:spPr>
          <a:xfrm>
            <a:off x="1428243" y="3084542"/>
            <a:ext cx="22584489" cy="8710077"/>
          </a:xfrm>
          <a:prstGeom prst="rect">
            <a:avLst/>
          </a:prstGeom>
          <a:noFill/>
        </p:spPr>
        <p:txBody>
          <a:bodyPr wrap="square" rtlCol="0">
            <a:spAutoFit/>
          </a:bodyPr>
          <a:lstStyle/>
          <a:p>
            <a:pPr marL="857250" indent="-857250" algn="just">
              <a:buFont typeface="Wingdings" panose="05000000000000000000" pitchFamily="2" charset="2"/>
              <a:buChar char="§"/>
            </a:pPr>
            <a:r>
              <a:rPr lang="pt-BR" sz="4000" b="1" dirty="0">
                <a:latin typeface="Futura Bk BT" panose="020B0502020204020303"/>
              </a:rPr>
              <a:t>Ferramentas de Desenvolvimento IDE </a:t>
            </a:r>
            <a:r>
              <a:rPr lang="pt-BR" sz="4000" dirty="0">
                <a:latin typeface="Futura Bk BT" panose="020B0502020204020303"/>
              </a:rPr>
              <a:t>(Ambiente de Desenvolvimento Integrado) como Visual Studio que oferecem editores de código, depuradores e outras funcionalidades integradas.</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Compiladores e Interpretadores </a:t>
            </a:r>
            <a:r>
              <a:rPr lang="pt-BR" sz="4000" dirty="0">
                <a:latin typeface="Futura Bk BT" panose="020B0502020204020303"/>
              </a:rPr>
              <a:t>que traduzem o código-fonte para um formato executável pelo computador.</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Controle de Versão </a:t>
            </a:r>
            <a:r>
              <a:rPr lang="pt-BR" sz="4000" dirty="0">
                <a:latin typeface="Futura Bk BT" panose="020B0502020204020303"/>
              </a:rPr>
              <a:t>como as ferramentas </a:t>
            </a:r>
            <a:r>
              <a:rPr lang="pt-BR" sz="4000" dirty="0" err="1">
                <a:latin typeface="Futura Bk BT" panose="020B0502020204020303"/>
              </a:rPr>
              <a:t>Git</a:t>
            </a:r>
            <a:r>
              <a:rPr lang="pt-BR" sz="4000" dirty="0">
                <a:latin typeface="Futura Bk BT" panose="020B0502020204020303"/>
              </a:rPr>
              <a:t>, SVN e Mercurial ajudam a gerenciar e acompanhar as mudanças no código ao longo do tempo, facilitando a colaboração e a reversão de alterações.</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Ferramentas de Modelagem e Design</a:t>
            </a:r>
            <a:r>
              <a:rPr lang="pt-BR" sz="4000" dirty="0">
                <a:latin typeface="Futura Bk BT" panose="020B0502020204020303"/>
              </a:rPr>
              <a:t>, como </a:t>
            </a:r>
            <a:r>
              <a:rPr lang="pt-BR" sz="4000" dirty="0" err="1">
                <a:latin typeface="Futura Bk BT" panose="020B0502020204020303"/>
              </a:rPr>
              <a:t>Lucidchart</a:t>
            </a:r>
            <a:r>
              <a:rPr lang="pt-BR" sz="4000" dirty="0">
                <a:latin typeface="Futura Bk BT" panose="020B0502020204020303"/>
              </a:rPr>
              <a:t> e Draw.io, que permitem a criação de diagramas e modelos que representam a arquitetura e o design do sistema.</a:t>
            </a:r>
          </a:p>
        </p:txBody>
      </p:sp>
    </p:spTree>
    <p:extLst>
      <p:ext uri="{BB962C8B-B14F-4D97-AF65-F5344CB8AC3E}">
        <p14:creationId xmlns:p14="http://schemas.microsoft.com/office/powerpoint/2010/main" val="42913756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Modelagem de Domínio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graphicFrame>
        <p:nvGraphicFramePr>
          <p:cNvPr id="3" name="Diagrama 2">
            <a:extLst>
              <a:ext uri="{FF2B5EF4-FFF2-40B4-BE49-F238E27FC236}">
                <a16:creationId xmlns:a16="http://schemas.microsoft.com/office/drawing/2014/main" id="{CAFE14FC-576F-E02B-4D80-F49D7C48E388}"/>
              </a:ext>
            </a:extLst>
          </p:cNvPr>
          <p:cNvGraphicFramePr/>
          <p:nvPr/>
        </p:nvGraphicFramePr>
        <p:xfrm>
          <a:off x="9652032" y="3563576"/>
          <a:ext cx="16870947" cy="8199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7EBA22A-420C-E198-7B1D-3B430EE0BA35}"/>
              </a:ext>
            </a:extLst>
          </p:cNvPr>
          <p:cNvSpPr txBox="1"/>
          <p:nvPr/>
        </p:nvSpPr>
        <p:spPr>
          <a:xfrm>
            <a:off x="1425742" y="2719950"/>
            <a:ext cx="9883942" cy="10741402"/>
          </a:xfrm>
          <a:prstGeom prst="rect">
            <a:avLst/>
          </a:prstGeom>
          <a:noFill/>
        </p:spPr>
        <p:txBody>
          <a:bodyPr wrap="square" rtlCol="0">
            <a:spAutoFit/>
          </a:bodyPr>
          <a:lstStyle/>
          <a:p>
            <a:pPr marL="857250" indent="-857250">
              <a:buFont typeface="+mj-lt"/>
              <a:buAutoNum type="arabicPeriod"/>
            </a:pPr>
            <a:r>
              <a:rPr lang="pt-BR" sz="4400" dirty="0">
                <a:latin typeface="Futura Bk BT" panose="020B0502020204020303"/>
              </a:rPr>
              <a:t>Identificar o contexto do Sistema de Informação (Dados, Processo e Atores Envolvidos);</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Idealizar como funcionará o Sistema de Informação pretendido;</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Modelar a solução idealizada;</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Representar o modelo idealizado numa linguagem clara e legível.</a:t>
            </a:r>
          </a:p>
          <a:p>
            <a:pPr marL="857250" indent="-857250" algn="just">
              <a:buFont typeface="+mj-lt"/>
              <a:buAutoNum type="arabicPeriod"/>
            </a:pPr>
            <a:endParaRPr lang="pt-BR" sz="4000" dirty="0">
              <a:latin typeface="Futura Bk BT" panose="020B0502020204020303"/>
            </a:endParaRPr>
          </a:p>
          <a:p>
            <a:pPr marL="857250" indent="-857250" algn="just">
              <a:buFont typeface="Wingdings" panose="05000000000000000000" pitchFamily="2" charset="2"/>
              <a:buChar char="§"/>
            </a:pPr>
            <a:endParaRPr lang="pt-BR" sz="4000" dirty="0">
              <a:latin typeface="Futura Bk BT" panose="020B0502020204020303"/>
            </a:endParaRPr>
          </a:p>
          <a:p>
            <a:pPr algn="just"/>
            <a:endParaRPr lang="pt-BR" sz="4000" dirty="0">
              <a:latin typeface="Futura Bk BT" panose="020B0502020204020303"/>
            </a:endParaRPr>
          </a:p>
        </p:txBody>
      </p:sp>
    </p:spTree>
    <p:extLst>
      <p:ext uri="{BB962C8B-B14F-4D97-AF65-F5344CB8AC3E}">
        <p14:creationId xmlns:p14="http://schemas.microsoft.com/office/powerpoint/2010/main" val="151785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Javascript - Tipo de Dados </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898980" y="2233145"/>
            <a:ext cx="22281240" cy="3785652"/>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JavaScript</a:t>
            </a:r>
            <a:r>
              <a:rPr lang="pt-BR" sz="4000" dirty="0">
                <a:latin typeface="Futura Bk BT" panose="020B0502020204020303"/>
                <a:ea typeface="Tahoma" panose="020B0604030504040204" pitchFamily="34" charset="0"/>
                <a:cs typeface="Tahoma" panose="020B0604030504040204" pitchFamily="34" charset="0"/>
              </a:rPr>
              <a:t> é uma linguagem de programação que é fracamente e dinamicamente </a:t>
            </a:r>
            <a:r>
              <a:rPr lang="pt-BR" sz="4000" dirty="0" err="1">
                <a:latin typeface="Futura Bk BT" panose="020B0502020204020303"/>
                <a:ea typeface="Tahoma" panose="020B0604030504040204" pitchFamily="34" charset="0"/>
                <a:cs typeface="Tahoma" panose="020B0604030504040204" pitchFamily="34" charset="0"/>
              </a:rPr>
              <a:t>tipada</a:t>
            </a:r>
            <a:r>
              <a:rPr lang="pt-BR" sz="4000" dirty="0">
                <a:latin typeface="Futura Bk BT" panose="020B0502020204020303"/>
                <a:ea typeface="Tahoma" panose="020B0604030504040204" pitchFamily="34" charset="0"/>
                <a:cs typeface="Tahoma" panose="020B0604030504040204" pitchFamily="34" charset="0"/>
              </a:rPr>
              <a:t>, o que significa que o tipo de dados de uma variável é determinado em tempo de execução e sem a necessidade de declarar o seu tipo. </a:t>
            </a:r>
          </a:p>
          <a:p>
            <a:pPr algn="just"/>
            <a:r>
              <a:rPr lang="pt-BR" sz="4000" dirty="0">
                <a:latin typeface="Futura Bk BT" panose="020B0502020204020303"/>
                <a:ea typeface="Tahoma" panose="020B0604030504040204" pitchFamily="34" charset="0"/>
                <a:cs typeface="Tahoma" panose="020B0604030504040204" pitchFamily="34" charset="0"/>
              </a:rPr>
              <a:t>	Em </a:t>
            </a:r>
            <a:r>
              <a:rPr lang="pt-BR" sz="4000" dirty="0" err="1">
                <a:latin typeface="Futura Bk BT" panose="020B0502020204020303"/>
                <a:ea typeface="Tahoma" panose="020B0604030504040204" pitchFamily="34" charset="0"/>
                <a:cs typeface="Tahoma" panose="020B0604030504040204" pitchFamily="34" charset="0"/>
              </a:rPr>
              <a:t>JavaScript</a:t>
            </a:r>
            <a:r>
              <a:rPr lang="pt-BR" sz="4000" dirty="0">
                <a:latin typeface="Futura Bk BT" panose="020B0502020204020303"/>
                <a:ea typeface="Tahoma" panose="020B0604030504040204" pitchFamily="34" charset="0"/>
                <a:cs typeface="Tahoma" panose="020B0604030504040204" pitchFamily="34" charset="0"/>
              </a:rPr>
              <a:t>, os tipos de dados podem ser divididos em duas categorias principais: primitivos e não primitivos (também chamados de objetos).</a:t>
            </a:r>
          </a:p>
        </p:txBody>
      </p:sp>
      <p:graphicFrame>
        <p:nvGraphicFramePr>
          <p:cNvPr id="5" name="Diagrama 4">
            <a:extLst>
              <a:ext uri="{FF2B5EF4-FFF2-40B4-BE49-F238E27FC236}">
                <a16:creationId xmlns:a16="http://schemas.microsoft.com/office/drawing/2014/main" id="{78D56EF5-9E2E-9C8C-0415-988D981B6EA2}"/>
              </a:ext>
            </a:extLst>
          </p:cNvPr>
          <p:cNvGraphicFramePr/>
          <p:nvPr/>
        </p:nvGraphicFramePr>
        <p:xfrm>
          <a:off x="4064000" y="6439976"/>
          <a:ext cx="16256000" cy="58366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ço Reservado para Número de Slide 1">
            <a:extLst>
              <a:ext uri="{FF2B5EF4-FFF2-40B4-BE49-F238E27FC236}">
                <a16:creationId xmlns:a16="http://schemas.microsoft.com/office/drawing/2014/main" id="{DD74942D-7CC7-918A-348E-682D4B43750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1F3AFADE-3EE6-1244-C9C2-B9F913A8DD9E}"/>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14" name="Rectangle 6">
            <a:extLst>
              <a:ext uri="{FF2B5EF4-FFF2-40B4-BE49-F238E27FC236}">
                <a16:creationId xmlns:a16="http://schemas.microsoft.com/office/drawing/2014/main" id="{081998A1-F38A-AF1F-8416-EE43C6D0CDAB}"/>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A6B63D43-BC4A-62F8-DF01-5CB68E63A46C}"/>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7</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013642EF-6B20-4F72-257B-3008D32CDC0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2378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(OO) é um paradigma de programação que se baseia na ideia de organizar o código em torno de objetos, que são instâncias de classes. É uma abordagem poderosa e amplamente utilizada no desenvolvimento de software, pois ajuda a criar sistemas </a:t>
            </a:r>
            <a:r>
              <a:rPr lang="pt-BR" sz="4000" b="1" dirty="0">
                <a:latin typeface="Futura Bk BT" panose="020B0502020204020303"/>
                <a:ea typeface="Tahoma" panose="020B0604030504040204" pitchFamily="34" charset="0"/>
                <a:cs typeface="Tahoma" panose="020B0604030504040204" pitchFamily="34" charset="0"/>
              </a:rPr>
              <a:t>mais organizados, modulares e reutilizáveis</a:t>
            </a:r>
            <a:r>
              <a:rPr lang="pt-BR" sz="4000" dirty="0">
                <a:latin typeface="Futura Bk BT" panose="020B0502020204020303"/>
                <a:ea typeface="Tahoma" panose="020B0604030504040204" pitchFamily="34" charset="0"/>
                <a:cs typeface="Tahoma" panose="020B0604030504040204" pitchFamily="34" charset="0"/>
              </a:rPr>
              <a:t>.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promove uma abordagem mais natural e organizada para modelar o mundo real em código, tornando-o mais legível, manutenível e flexível. É amplamente utilizada em linguagens de programação como Java, C++, Python, C#, entre outras, e é aplicável a uma variedade de domínios de desenvolvimento de software, desde aplicações desktop até sistemas distribuídos e aplicativos web.</a:t>
            </a:r>
          </a:p>
        </p:txBody>
      </p:sp>
    </p:spTree>
    <p:extLst>
      <p:ext uri="{BB962C8B-B14F-4D97-AF65-F5344CB8AC3E}">
        <p14:creationId xmlns:p14="http://schemas.microsoft.com/office/powerpoint/2010/main" val="313261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Aqui estão os principais conceitos do paradigma de Orientação a Objetos: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Objeto: </a:t>
            </a:r>
            <a:r>
              <a:rPr lang="pt-BR" sz="4000" dirty="0">
                <a:latin typeface="Futura Bk BT" panose="020B0502020204020303"/>
                <a:ea typeface="Tahoma" panose="020B0604030504040204" pitchFamily="34" charset="0"/>
                <a:cs typeface="Tahoma" panose="020B0604030504040204" pitchFamily="34" charset="0"/>
              </a:rPr>
              <a:t>Um objeto é uma instância concreta de uma classe. Ele representa uma entidade do mundo real e possui atributos (propriedades) que descrevem seu estado e métodos que definem seu comportamento. Por exemplo, um objeto "Carro" pode ter atributos como "cor" e "velocidade" e métodos como "ligar" e "desligar".</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Classe: </a:t>
            </a:r>
            <a:r>
              <a:rPr lang="pt-BR" sz="4000" dirty="0">
                <a:latin typeface="Futura Bk BT" panose="020B0502020204020303"/>
                <a:ea typeface="Tahoma" panose="020B0604030504040204" pitchFamily="34" charset="0"/>
                <a:cs typeface="Tahoma" panose="020B0604030504040204" pitchFamily="34" charset="0"/>
              </a:rPr>
              <a:t>Uma classe é um modelo ou uma definição abstrata que descreve as características comuns a um conjunto de objetos. Ela serve como um plano para a criação de objetos. A classe define os atributos e métodos que seus objetos terão em comum. Por exemplo, uma classe "Carro" define os atributos e métodos que todos os carros terão</a:t>
            </a:r>
          </a:p>
        </p:txBody>
      </p:sp>
    </p:spTree>
    <p:extLst>
      <p:ext uri="{BB962C8B-B14F-4D97-AF65-F5344CB8AC3E}">
        <p14:creationId xmlns:p14="http://schemas.microsoft.com/office/powerpoint/2010/main" val="33835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13390</TotalTime>
  <Words>2395</Words>
  <Application>Microsoft Office PowerPoint</Application>
  <PresentationFormat>Personalizar</PresentationFormat>
  <Paragraphs>282</Paragraphs>
  <Slides>20</Slides>
  <Notes>19</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20</vt:i4>
      </vt:variant>
    </vt:vector>
  </HeadingPairs>
  <TitlesOfParts>
    <vt:vector size="27"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513</cp:revision>
  <cp:lastPrinted>2022-06-11T19:51:40Z</cp:lastPrinted>
  <dcterms:created xsi:type="dcterms:W3CDTF">2014-09-26T10:57:37Z</dcterms:created>
  <dcterms:modified xsi:type="dcterms:W3CDTF">2024-11-04T00:25:41Z</dcterms:modified>
</cp:coreProperties>
</file>