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65" r:id="rId2"/>
    <p:sldId id="513" r:id="rId3"/>
    <p:sldId id="540" r:id="rId4"/>
    <p:sldId id="541" r:id="rId5"/>
    <p:sldId id="536" r:id="rId6"/>
    <p:sldId id="543" r:id="rId7"/>
    <p:sldId id="542" r:id="rId8"/>
    <p:sldId id="537" r:id="rId9"/>
    <p:sldId id="490" r:id="rId10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506"/>
    <a:srgbClr val="FECD04"/>
    <a:srgbClr val="0579CC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07" autoAdjust="0"/>
    <p:restoredTop sz="71579" autoAdjust="0"/>
  </p:normalViewPr>
  <p:slideViewPr>
    <p:cSldViewPr snapToGrid="0">
      <p:cViewPr varScale="1">
        <p:scale>
          <a:sx n="40" d="100"/>
          <a:sy n="40" d="100"/>
        </p:scale>
        <p:origin x="1842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1768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1139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436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7389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008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7140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286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015A2-08F5-4116-B6BE-9D657BAB61B2}" type="datetime1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10 – Canva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3EA7B-974E-4491-9B5D-A4FE9731EF2E}" type="datetime1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10 – Canva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753D0-6C75-4603-A64F-3F119E065271}" type="datetime1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10 – Canva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B9016-3BC0-4B8D-AD4E-54AFD596DA7A}" type="datetime1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10 – Canva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66AD0-0437-420C-9170-9CE06AC99DFB}" type="datetime1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10 – Canva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A7B9F-D46A-4177-A73A-FCFF492D1ADC}" type="datetime1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10 – Canva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3F8FF-32EB-4592-94BC-9C34BA40F83E}" type="datetime1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10 – Canva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0BE34-2224-4BB1-9BA9-910BCD26E85D}" type="datetime1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10 – Canva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84D44-D6EF-4267-9EF3-C98ED259D15C}" type="datetime1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10 – Canva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C6C37-8B76-4076-ADB0-23A64061C42E}" type="datetime1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10 – Canva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BC1AE-C06E-4929-901C-BA6715A785E3}" type="datetime1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10 – Canva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438F1-5210-4469-9148-89DA157E36BA}" type="datetime1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Metodologia e Produção de Conhecimento na Cultura Digital| Aula 10 – Canva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87154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5153" y="6572717"/>
            <a:ext cx="1122046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5400" dirty="0">
                <a:solidFill>
                  <a:schemeClr val="bg1"/>
                </a:solidFill>
                <a:latin typeface="Futura Bk BT" panose="020B0502020204020303" pitchFamily="34" charset="0"/>
              </a:rPr>
              <a:t>Metodologia e Produção de Conhecimento na Cultura Digital</a:t>
            </a:r>
            <a:endParaRPr lang="en-US" sz="54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10 – Canva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Office 365 - Grvppe">
            <a:extLst>
              <a:ext uri="{FF2B5EF4-FFF2-40B4-BE49-F238E27FC236}">
                <a16:creationId xmlns:a16="http://schemas.microsoft.com/office/drawing/2014/main" id="{32A5C7F8-608D-463B-3B10-661C0360AE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313" y="3651886"/>
            <a:ext cx="4049078" cy="2955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902691" y="778369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Principais Ferramentas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atomoinicial: Apresentação - Microsoft PowerPoint">
            <a:extLst>
              <a:ext uri="{FF2B5EF4-FFF2-40B4-BE49-F238E27FC236}">
                <a16:creationId xmlns:a16="http://schemas.microsoft.com/office/drawing/2014/main" id="{5E7C0759-3AD1-1033-FEAC-E64F3A7F61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6422" y="6162675"/>
            <a:ext cx="3286125" cy="139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Google Slides Reviews &amp; Ratings 2023">
            <a:extLst>
              <a:ext uri="{FF2B5EF4-FFF2-40B4-BE49-F238E27FC236}">
                <a16:creationId xmlns:a16="http://schemas.microsoft.com/office/drawing/2014/main" id="{8EE7311C-ED97-BC7B-2E67-B74690AF62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9461" y="6754021"/>
            <a:ext cx="2181225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rello é agora VistaCreate - YouTube">
            <a:extLst>
              <a:ext uri="{FF2B5EF4-FFF2-40B4-BE49-F238E27FC236}">
                <a16:creationId xmlns:a16="http://schemas.microsoft.com/office/drawing/2014/main" id="{15503150-670F-88AC-3041-B42158A3A5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313" y="9515475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anva: Design, Photo &amp; Video – Apps no Google Play">
            <a:extLst>
              <a:ext uri="{FF2B5EF4-FFF2-40B4-BE49-F238E27FC236}">
                <a16:creationId xmlns:a16="http://schemas.microsoft.com/office/drawing/2014/main" id="{163FC3F4-39AC-0B70-F57B-9626BBA615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0686" y="8015370"/>
            <a:ext cx="1803681" cy="1803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Faça uma apresentação por vídeo ou crie recursos visuais inspiradores  on-line | Prezi">
            <a:extLst>
              <a:ext uri="{FF2B5EF4-FFF2-40B4-BE49-F238E27FC236}">
                <a16:creationId xmlns:a16="http://schemas.microsoft.com/office/drawing/2014/main" id="{9C1D22D9-CDD0-DDE2-3900-41D9F85E4C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242" y="10247593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01949B49-0660-7813-ABE1-A51DA2903520}"/>
              </a:ext>
            </a:extLst>
          </p:cNvPr>
          <p:cNvSpPr txBox="1"/>
          <p:nvPr/>
        </p:nvSpPr>
        <p:spPr>
          <a:xfrm>
            <a:off x="8598974" y="4556283"/>
            <a:ext cx="14679713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8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Pacote Office – PowerPoint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8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 </a:t>
            </a:r>
            <a:r>
              <a:rPr lang="pt-BR" sz="80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Suite</a:t>
            </a:r>
            <a:r>
              <a:rPr lang="pt-BR" sz="8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Google Slides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8000" b="1" dirty="0" err="1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Canva</a:t>
            </a:r>
            <a:endParaRPr lang="pt-BR" sz="8000" b="1" dirty="0">
              <a:solidFill>
                <a:srgbClr val="FF0000"/>
              </a:solidFill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80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Crello</a:t>
            </a:r>
            <a:r>
              <a:rPr lang="pt-BR" sz="8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80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Prezi</a:t>
            </a:r>
            <a:endParaRPr lang="pt-BR" sz="8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B8E8D2BF-0146-CAA1-E4FF-62A39D44B94C}"/>
              </a:ext>
            </a:extLst>
          </p:cNvPr>
          <p:cNvSpPr/>
          <p:nvPr/>
        </p:nvSpPr>
        <p:spPr>
          <a:xfrm>
            <a:off x="0" y="12958023"/>
            <a:ext cx="24384000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4BD90224-4363-97FF-068A-B99485953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2505" y="12946029"/>
            <a:ext cx="1116341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Espaço Reservado para Rodapé 2">
            <a:extLst>
              <a:ext uri="{FF2B5EF4-FFF2-40B4-BE49-F238E27FC236}">
                <a16:creationId xmlns:a16="http://schemas.microsoft.com/office/drawing/2014/main" id="{9021E829-B41F-E1E3-971D-3475F1EDC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2" y="12957511"/>
            <a:ext cx="23611635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10 – Canva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942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902691" y="778369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Conhecendo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 CANVA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anva: Design, Photo &amp; Video – Apps no Google Play">
            <a:extLst>
              <a:ext uri="{FF2B5EF4-FFF2-40B4-BE49-F238E27FC236}">
                <a16:creationId xmlns:a16="http://schemas.microsoft.com/office/drawing/2014/main" id="{163FC3F4-39AC-0B70-F57B-9626BBA615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157" y="2702869"/>
            <a:ext cx="1803681" cy="1803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B8E8D2BF-0146-CAA1-E4FF-62A39D44B94C}"/>
              </a:ext>
            </a:extLst>
          </p:cNvPr>
          <p:cNvSpPr/>
          <p:nvPr/>
        </p:nvSpPr>
        <p:spPr>
          <a:xfrm>
            <a:off x="0" y="12958023"/>
            <a:ext cx="24384000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4BD90224-4363-97FF-068A-B99485953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2505" y="12946029"/>
            <a:ext cx="1116341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Espaço Reservado para Rodapé 2">
            <a:extLst>
              <a:ext uri="{FF2B5EF4-FFF2-40B4-BE49-F238E27FC236}">
                <a16:creationId xmlns:a16="http://schemas.microsoft.com/office/drawing/2014/main" id="{9021E829-B41F-E1E3-971D-3475F1EDC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2" y="12957511"/>
            <a:ext cx="23611635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10 – Canva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E54E16A5-2E64-EC3E-D185-14BCF047F57C}"/>
              </a:ext>
            </a:extLst>
          </p:cNvPr>
          <p:cNvSpPr txBox="1"/>
          <p:nvPr/>
        </p:nvSpPr>
        <p:spPr>
          <a:xfrm>
            <a:off x="2767263" y="2961445"/>
            <a:ext cx="20285242" cy="9510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pt-BR" dirty="0"/>
          </a:p>
          <a:p>
            <a:pPr algn="just"/>
            <a:r>
              <a:rPr lang="pt-BR" sz="3200" dirty="0">
                <a:latin typeface="Futura Bk BT" panose="020B0502020204020303"/>
              </a:rPr>
              <a:t>O </a:t>
            </a:r>
            <a:r>
              <a:rPr lang="pt-BR" sz="3200" dirty="0" err="1">
                <a:latin typeface="Futura Bk BT" panose="020B0502020204020303"/>
              </a:rPr>
              <a:t>Canva</a:t>
            </a:r>
            <a:r>
              <a:rPr lang="pt-BR" sz="3200" dirty="0">
                <a:latin typeface="Futura Bk BT" panose="020B0502020204020303"/>
              </a:rPr>
              <a:t> é uma ferramenta online de design gráfico que permite aos usuários criar uma ampla variedade de materiais visuais, como apresentações, cartazes, cartões, convites, gráficos para redes sociais, e muito mais. É popular por sua interface intuitiva e pela facilidade de uso, o que torna o design acessível até mesmo para quem não tem experiência prévia na área.</a:t>
            </a:r>
          </a:p>
          <a:p>
            <a:endParaRPr lang="pt-BR" sz="3200" dirty="0">
              <a:latin typeface="Futura Bk BT" panose="020B0502020204020303"/>
            </a:endParaRPr>
          </a:p>
          <a:p>
            <a:r>
              <a:rPr lang="pt-BR" sz="3200" b="1" dirty="0">
                <a:latin typeface="Futura Bk BT" panose="020B0502020204020303"/>
              </a:rPr>
              <a:t>Principais características do </a:t>
            </a:r>
            <a:r>
              <a:rPr lang="pt-BR" sz="3200" b="1" dirty="0" err="1">
                <a:latin typeface="Futura Bk BT" panose="020B0502020204020303"/>
              </a:rPr>
              <a:t>Canva</a:t>
            </a:r>
            <a:r>
              <a:rPr lang="pt-BR" sz="3200" b="1" dirty="0">
                <a:latin typeface="Futura Bk BT" panose="020B0502020204020303"/>
              </a:rPr>
              <a:t>:</a:t>
            </a:r>
          </a:p>
          <a:p>
            <a:pPr lvl="1">
              <a:buFont typeface="+mj-lt"/>
              <a:buAutoNum type="arabicPeriod"/>
            </a:pPr>
            <a:r>
              <a:rPr lang="pt-BR" sz="3200" b="1" dirty="0">
                <a:latin typeface="Futura Bk BT" panose="020B0502020204020303"/>
              </a:rPr>
              <a:t>Modelos Prontos:</a:t>
            </a:r>
            <a:r>
              <a:rPr lang="pt-BR" sz="3200" dirty="0">
                <a:latin typeface="Futura Bk BT" panose="020B0502020204020303"/>
              </a:rPr>
              <a:t> O </a:t>
            </a:r>
            <a:r>
              <a:rPr lang="pt-BR" sz="3200" dirty="0" err="1">
                <a:latin typeface="Futura Bk BT" panose="020B0502020204020303"/>
              </a:rPr>
              <a:t>Canva</a:t>
            </a:r>
            <a:r>
              <a:rPr lang="pt-BR" sz="3200" dirty="0">
                <a:latin typeface="Futura Bk BT" panose="020B0502020204020303"/>
              </a:rPr>
              <a:t> oferece milhares de modelos gratuitos e pagos para diferentes tipos de projetos, facilitando a criação de designs atraentes e profissionais.</a:t>
            </a:r>
          </a:p>
          <a:p>
            <a:pPr lvl="1">
              <a:buFont typeface="+mj-lt"/>
              <a:buAutoNum type="arabicPeriod"/>
            </a:pPr>
            <a:r>
              <a:rPr lang="pt-BR" sz="3200" b="1" dirty="0">
                <a:latin typeface="Futura Bk BT" panose="020B0502020204020303"/>
              </a:rPr>
              <a:t>Elementos Gráficos:</a:t>
            </a:r>
            <a:r>
              <a:rPr lang="pt-BR" sz="3200" dirty="0">
                <a:latin typeface="Futura Bk BT" panose="020B0502020204020303"/>
              </a:rPr>
              <a:t> Inclui uma vasta biblioteca de elementos gráficos como ícones, imagens, ilustrações, fontes e formas, que podem ser facilmente adicionados e ajustados nos designs.</a:t>
            </a:r>
          </a:p>
          <a:p>
            <a:pPr lvl="1">
              <a:buFont typeface="+mj-lt"/>
              <a:buAutoNum type="arabicPeriod"/>
            </a:pPr>
            <a:r>
              <a:rPr lang="pt-BR" sz="3200" b="1" dirty="0">
                <a:latin typeface="Futura Bk BT" panose="020B0502020204020303"/>
              </a:rPr>
              <a:t>Colaboração:</a:t>
            </a:r>
            <a:r>
              <a:rPr lang="pt-BR" sz="3200" dirty="0">
                <a:latin typeface="Futura Bk BT" panose="020B0502020204020303"/>
              </a:rPr>
              <a:t> Permite a colaboração em tempo real, onde várias pessoas podem trabalhar no mesmo projeto simultaneamente.</a:t>
            </a:r>
          </a:p>
          <a:p>
            <a:pPr lvl="1">
              <a:buFont typeface="+mj-lt"/>
              <a:buAutoNum type="arabicPeriod"/>
            </a:pPr>
            <a:r>
              <a:rPr lang="pt-BR" sz="3200" b="1" dirty="0">
                <a:latin typeface="Futura Bk BT" panose="020B0502020204020303"/>
              </a:rPr>
              <a:t>Versatilidade:</a:t>
            </a:r>
            <a:r>
              <a:rPr lang="pt-BR" sz="3200" dirty="0">
                <a:latin typeface="Futura Bk BT" panose="020B0502020204020303"/>
              </a:rPr>
              <a:t> O </a:t>
            </a:r>
            <a:r>
              <a:rPr lang="pt-BR" sz="3200" dirty="0" err="1">
                <a:latin typeface="Futura Bk BT" panose="020B0502020204020303"/>
              </a:rPr>
              <a:t>Canva</a:t>
            </a:r>
            <a:r>
              <a:rPr lang="pt-BR" sz="3200" dirty="0">
                <a:latin typeface="Futura Bk BT" panose="020B0502020204020303"/>
              </a:rPr>
              <a:t> pode ser utilizado para criar materiais para impressão, publicações digitais, conteúdo para redes sociais, e até mesmo vídeos.</a:t>
            </a:r>
          </a:p>
          <a:p>
            <a:pPr lvl="1">
              <a:buFont typeface="+mj-lt"/>
              <a:buAutoNum type="arabicPeriod"/>
            </a:pPr>
            <a:r>
              <a:rPr lang="pt-BR" sz="3200" b="1" dirty="0">
                <a:latin typeface="Futura Bk BT" panose="020B0502020204020303"/>
              </a:rPr>
              <a:t>Versões Gratuita e Premium:</a:t>
            </a:r>
            <a:r>
              <a:rPr lang="pt-BR" sz="3200" dirty="0">
                <a:latin typeface="Futura Bk BT" panose="020B0502020204020303"/>
              </a:rPr>
              <a:t> O </a:t>
            </a:r>
            <a:r>
              <a:rPr lang="pt-BR" sz="3200" dirty="0" err="1">
                <a:latin typeface="Futura Bk BT" panose="020B0502020204020303"/>
              </a:rPr>
              <a:t>Canva</a:t>
            </a:r>
            <a:r>
              <a:rPr lang="pt-BR" sz="3200" dirty="0">
                <a:latin typeface="Futura Bk BT" panose="020B0502020204020303"/>
              </a:rPr>
              <a:t> oferece uma versão gratuita com muitos recursos e uma versão paga, o </a:t>
            </a:r>
            <a:r>
              <a:rPr lang="pt-BR" sz="3200" dirty="0" err="1">
                <a:latin typeface="Futura Bk BT" panose="020B0502020204020303"/>
              </a:rPr>
              <a:t>Canva</a:t>
            </a:r>
            <a:r>
              <a:rPr lang="pt-BR" sz="3200" dirty="0">
                <a:latin typeface="Futura Bk BT" panose="020B0502020204020303"/>
              </a:rPr>
              <a:t> Pro, que inclui funcionalidades adicionais, como acesso a mais elementos de design, a possibilidade de redimensionar designs, e mais opções de armazenamento.</a:t>
            </a:r>
          </a:p>
        </p:txBody>
      </p:sp>
    </p:spTree>
    <p:extLst>
      <p:ext uri="{BB962C8B-B14F-4D97-AF65-F5344CB8AC3E}">
        <p14:creationId xmlns:p14="http://schemas.microsoft.com/office/powerpoint/2010/main" val="329520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902691" y="778369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Interface do Canva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B8E8D2BF-0146-CAA1-E4FF-62A39D44B94C}"/>
              </a:ext>
            </a:extLst>
          </p:cNvPr>
          <p:cNvSpPr/>
          <p:nvPr/>
        </p:nvSpPr>
        <p:spPr>
          <a:xfrm>
            <a:off x="0" y="12958023"/>
            <a:ext cx="24384000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4BD90224-4363-97FF-068A-B99485953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2505" y="12946029"/>
            <a:ext cx="1116341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Espaço Reservado para Rodapé 2">
            <a:extLst>
              <a:ext uri="{FF2B5EF4-FFF2-40B4-BE49-F238E27FC236}">
                <a16:creationId xmlns:a16="http://schemas.microsoft.com/office/drawing/2014/main" id="{9021E829-B41F-E1E3-971D-3475F1EDC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2" y="12957511"/>
            <a:ext cx="23611635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10 – Canva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07A2C829-287F-B01E-64A1-71870EE8BA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8550" y="6161379"/>
            <a:ext cx="17849850" cy="5876925"/>
          </a:xfrm>
          <a:prstGeom prst="rect">
            <a:avLst/>
          </a:prstGeom>
        </p:spPr>
      </p:pic>
      <p:sp>
        <p:nvSpPr>
          <p:cNvPr id="12" name="TextBox 8">
            <a:extLst>
              <a:ext uri="{FF2B5EF4-FFF2-40B4-BE49-F238E27FC236}">
                <a16:creationId xmlns:a16="http://schemas.microsoft.com/office/drawing/2014/main" id="{DD8F92C7-4600-089E-3FB2-CF662C762445}"/>
              </a:ext>
            </a:extLst>
          </p:cNvPr>
          <p:cNvSpPr txBox="1"/>
          <p:nvPr/>
        </p:nvSpPr>
        <p:spPr>
          <a:xfrm>
            <a:off x="1006413" y="2987551"/>
            <a:ext cx="2148646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1 – Menu Superior - </a:t>
            </a:r>
            <a:r>
              <a:rPr lang="pt-BR" sz="4400" dirty="0">
                <a:solidFill>
                  <a:srgbClr val="FFFF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Amarelo</a:t>
            </a: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2 – Menu Principal (Lateral) - </a:t>
            </a:r>
            <a:r>
              <a:rPr lang="pt-BR" sz="4400" dirty="0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Vermelho</a:t>
            </a: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3 – Interface de Trabalho (Página Principal) - </a:t>
            </a:r>
            <a:r>
              <a:rPr lang="pt-BR" sz="4400" dirty="0">
                <a:solidFill>
                  <a:srgbClr val="FFC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Laranja</a:t>
            </a:r>
          </a:p>
        </p:txBody>
      </p:sp>
    </p:spTree>
    <p:extLst>
      <p:ext uri="{BB962C8B-B14F-4D97-AF65-F5344CB8AC3E}">
        <p14:creationId xmlns:p14="http://schemas.microsoft.com/office/powerpoint/2010/main" val="2450740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902691" y="778369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01949B49-0660-7813-ABE1-A51DA2903520}"/>
              </a:ext>
            </a:extLst>
          </p:cNvPr>
          <p:cNvSpPr txBox="1"/>
          <p:nvPr/>
        </p:nvSpPr>
        <p:spPr>
          <a:xfrm>
            <a:off x="1006413" y="2656850"/>
            <a:ext cx="21486463" cy="10125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just">
              <a:buAutoNum type="arabicPeriod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Criação de um Logotipo</a:t>
            </a:r>
          </a:p>
          <a:p>
            <a:pPr algn="just"/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Criar uma pasta pela opção de Projetos do Menu Lateral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Criar um projeto do tipo “Logotipo com Letra”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Definir o texto do seu logotipo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Escolher a tipografia (fonte)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 as possibilidades dos efeitos da fonte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Ir em Elementos e escolher um elemento gráfico com gradiente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Aplicar sobre o quadro do Logotipo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Salvar a imagem como PNG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Retirar o fundo da imagem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Logotipo deverá ter o fundo da imagem gradiente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6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59881650-639E-8B2E-A78A-1F6B71B4143F}"/>
              </a:ext>
            </a:extLst>
          </p:cNvPr>
          <p:cNvSpPr/>
          <p:nvPr/>
        </p:nvSpPr>
        <p:spPr>
          <a:xfrm>
            <a:off x="0" y="12958023"/>
            <a:ext cx="24384000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E023EFC4-ACFA-8C72-AF9E-0F543D956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2505" y="12946029"/>
            <a:ext cx="1116341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7A04F2AF-1DFB-C4E5-99A8-2F451E9E6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2" y="12957511"/>
            <a:ext cx="23611635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10 – Canva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79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902691" y="778369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01949B49-0660-7813-ABE1-A51DA2903520}"/>
              </a:ext>
            </a:extLst>
          </p:cNvPr>
          <p:cNvSpPr txBox="1"/>
          <p:nvPr/>
        </p:nvSpPr>
        <p:spPr>
          <a:xfrm>
            <a:off x="1006413" y="2656850"/>
            <a:ext cx="21486463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just">
              <a:buAutoNum type="arabicPeriod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Criação de um Logotipo - Exemplo</a:t>
            </a:r>
          </a:p>
          <a:p>
            <a:pPr algn="just"/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6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59881650-639E-8B2E-A78A-1F6B71B4143F}"/>
              </a:ext>
            </a:extLst>
          </p:cNvPr>
          <p:cNvSpPr/>
          <p:nvPr/>
        </p:nvSpPr>
        <p:spPr>
          <a:xfrm>
            <a:off x="0" y="12958023"/>
            <a:ext cx="24384000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E023EFC4-ACFA-8C72-AF9E-0F543D956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2505" y="12946029"/>
            <a:ext cx="1116341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7A04F2AF-1DFB-C4E5-99A8-2F451E9E6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2" y="12957511"/>
            <a:ext cx="23611635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10 – Canva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F581074-94F3-A43D-7C25-2D027400A55F}"/>
              </a:ext>
            </a:extLst>
          </p:cNvPr>
          <p:cNvSpPr txBox="1"/>
          <p:nvPr/>
        </p:nvSpPr>
        <p:spPr>
          <a:xfrm>
            <a:off x="6105525" y="6553885"/>
            <a:ext cx="122110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59DF808F-B5A7-3A97-551C-A871AD162C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3250" y="4932903"/>
            <a:ext cx="5924550" cy="5838825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3EAF3925-3F97-DE1D-5EF9-AF94DB48E6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96963" y="6420014"/>
            <a:ext cx="535305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708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902691" y="778369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01949B49-0660-7813-ABE1-A51DA2903520}"/>
              </a:ext>
            </a:extLst>
          </p:cNvPr>
          <p:cNvSpPr txBox="1"/>
          <p:nvPr/>
        </p:nvSpPr>
        <p:spPr>
          <a:xfrm>
            <a:off x="1006413" y="2656850"/>
            <a:ext cx="21486463" cy="10802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Criação de Anúncio</a:t>
            </a:r>
          </a:p>
          <a:p>
            <a:pPr algn="just"/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Escolher uma foto do profissional ou tema do anúncio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Inserir a foto num moldura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Tirar o fundo da foto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Sobrepor a foto sem fundo de forma que parte fique fora da moldura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Inserir uma coroa circular como borda da moldura 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Adequar a cor da coroa circular ao tema 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Inserir um fundo relacionado ao tema do anúncio 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Diminuir a transparência do fundo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Aplicar Gradiente/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Turquoise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 parte inferior da imagem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Aplicar Blur no canto superior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Escolher um texto e a fonte adequada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6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59881650-639E-8B2E-A78A-1F6B71B4143F}"/>
              </a:ext>
            </a:extLst>
          </p:cNvPr>
          <p:cNvSpPr/>
          <p:nvPr/>
        </p:nvSpPr>
        <p:spPr>
          <a:xfrm>
            <a:off x="0" y="12958023"/>
            <a:ext cx="24384000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E023EFC4-ACFA-8C72-AF9E-0F543D956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2505" y="12946029"/>
            <a:ext cx="1116341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7A04F2AF-1DFB-C4E5-99A8-2F451E9E6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2" y="12957511"/>
            <a:ext cx="23611635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10 – Canva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0035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902691" y="778369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01949B49-0660-7813-ABE1-A51DA2903520}"/>
              </a:ext>
            </a:extLst>
          </p:cNvPr>
          <p:cNvSpPr txBox="1"/>
          <p:nvPr/>
        </p:nvSpPr>
        <p:spPr>
          <a:xfrm>
            <a:off x="1006413" y="2656850"/>
            <a:ext cx="21486463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Edição Mágica de Imagem com ferramenta de IA</a:t>
            </a:r>
          </a:p>
          <a:p>
            <a:pPr algn="just"/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Escolher uma foto qualquer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Selecionar a parte da foto a ser alterada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Digitar a alteração que deseja fazer na foto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6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59881650-639E-8B2E-A78A-1F6B71B4143F}"/>
              </a:ext>
            </a:extLst>
          </p:cNvPr>
          <p:cNvSpPr/>
          <p:nvPr/>
        </p:nvSpPr>
        <p:spPr>
          <a:xfrm>
            <a:off x="0" y="12958023"/>
            <a:ext cx="24384000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E023EFC4-ACFA-8C72-AF9E-0F543D956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2505" y="12946029"/>
            <a:ext cx="1116341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7A04F2AF-1DFB-C4E5-99A8-2F451E9E6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2" y="12957511"/>
            <a:ext cx="23611635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10 – Canva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CDADFA9D-7684-C72D-4AF8-D6ED21F0E1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4748" y="6979360"/>
            <a:ext cx="4857750" cy="5523732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DDAE0245-3019-9F07-DCC6-27D0EC1F383F}"/>
              </a:ext>
            </a:extLst>
          </p:cNvPr>
          <p:cNvSpPr txBox="1"/>
          <p:nvPr/>
        </p:nvSpPr>
        <p:spPr>
          <a:xfrm>
            <a:off x="6105525" y="6553885"/>
            <a:ext cx="122110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BECDAFFB-BC81-4DDA-F684-CEA9A1EEAE0A}"/>
              </a:ext>
            </a:extLst>
          </p:cNvPr>
          <p:cNvSpPr txBox="1"/>
          <p:nvPr/>
        </p:nvSpPr>
        <p:spPr>
          <a:xfrm>
            <a:off x="6105525" y="6553885"/>
            <a:ext cx="122110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</p:txBody>
      </p:sp>
      <p:pic>
        <p:nvPicPr>
          <p:cNvPr id="24" name="Imagem 23">
            <a:extLst>
              <a:ext uri="{FF2B5EF4-FFF2-40B4-BE49-F238E27FC236}">
                <a16:creationId xmlns:a16="http://schemas.microsoft.com/office/drawing/2014/main" id="{CECC639B-88CF-213C-AA5B-F7A2306B63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58827" y="6945014"/>
            <a:ext cx="4313754" cy="5592424"/>
          </a:xfrm>
          <a:prstGeom prst="rect">
            <a:avLst/>
          </a:prstGeom>
        </p:spPr>
      </p:pic>
      <p:sp>
        <p:nvSpPr>
          <p:cNvPr id="25" name="Seta: para a Direita 24">
            <a:extLst>
              <a:ext uri="{FF2B5EF4-FFF2-40B4-BE49-F238E27FC236}">
                <a16:creationId xmlns:a16="http://schemas.microsoft.com/office/drawing/2014/main" id="{C8AA6053-E951-6C83-8642-649F5CF2C370}"/>
              </a:ext>
            </a:extLst>
          </p:cNvPr>
          <p:cNvSpPr/>
          <p:nvPr/>
        </p:nvSpPr>
        <p:spPr>
          <a:xfrm>
            <a:off x="10925174" y="8887824"/>
            <a:ext cx="1989659" cy="155157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2584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6E95CF39-59B1-3451-3F84-FC120A0096CF}"/>
              </a:ext>
            </a:extLst>
          </p:cNvPr>
          <p:cNvSpPr/>
          <p:nvPr/>
        </p:nvSpPr>
        <p:spPr>
          <a:xfrm>
            <a:off x="0" y="12958023"/>
            <a:ext cx="24384000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0F1F8E5B-2EA8-8DF5-1571-22503F0D6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2505" y="12946029"/>
            <a:ext cx="1116341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66888B73-44A6-A09A-30EE-91D8DC729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2" y="12957511"/>
            <a:ext cx="23611635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10 – Canva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13035</TotalTime>
  <Words>703</Words>
  <Application>Microsoft Office PowerPoint</Application>
  <PresentationFormat>Personalizar</PresentationFormat>
  <Paragraphs>90</Paragraphs>
  <Slides>9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6" baseType="lpstr">
      <vt:lpstr>Arial</vt:lpstr>
      <vt:lpstr>Arial Black</vt:lpstr>
      <vt:lpstr>Calibri</vt:lpstr>
      <vt:lpstr>Calibri Light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504</cp:revision>
  <cp:lastPrinted>2022-06-11T19:51:40Z</cp:lastPrinted>
  <dcterms:created xsi:type="dcterms:W3CDTF">2014-09-26T10:57:37Z</dcterms:created>
  <dcterms:modified xsi:type="dcterms:W3CDTF">2024-07-30T21:18:33Z</dcterms:modified>
</cp:coreProperties>
</file>