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5" r:id="rId2"/>
    <p:sldId id="529" r:id="rId3"/>
    <p:sldId id="551" r:id="rId4"/>
    <p:sldId id="552" r:id="rId5"/>
    <p:sldId id="554" r:id="rId6"/>
    <p:sldId id="568" r:id="rId7"/>
    <p:sldId id="490" r:id="rId8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72034" autoAdjust="0"/>
  </p:normalViewPr>
  <p:slideViewPr>
    <p:cSldViewPr snapToGrid="0">
      <p:cViewPr varScale="1">
        <p:scale>
          <a:sx n="40" d="100"/>
          <a:sy n="40" d="100"/>
        </p:scale>
        <p:origin x="184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25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072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9244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64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532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C8087-8C2D-4E2C-B014-5CC7FE9AB685}" type="datetime1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08 – Revisão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A88B4-D988-46F2-9D77-668AC9609CE1}" type="datetime1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08 – Revisão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E92D2-E910-4407-B3DD-7EF1613180D5}" type="datetime1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08 – Revisão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015CC-B068-46AD-8AC5-0E8BF9F79415}" type="datetime1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08 – Revisão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1E4FC-A231-4921-AB9E-A5122434B77E}" type="datetime1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08 – Revisão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8BEF3-FD54-4375-A99D-F12D69A1272E}" type="datetime1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08 – Revisão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D12D10-7560-4EDB-A00F-77871884A8CF}" type="datetime1">
              <a:rPr lang="en-US" smtClean="0"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08 – Revisão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6B780-DA7B-4B54-914B-78072E2DABA7}" type="datetime1">
              <a:rPr lang="en-US" smtClean="0"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08 – Revisão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EB04-2F56-461B-B3AF-4D00BC8CD994}" type="datetime1">
              <a:rPr lang="en-US" smtClean="0"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08 – Revisão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80841-51C0-4D6B-B095-F8C0C89D9C2E}" type="datetime1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08 – Revisão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084E2-5AC6-45AB-B386-2D2DD1E7CDF6}" type="datetime1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08 – Revisão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53F5B-00E0-479E-B266-446CEE0B45FA}" type="datetime1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08 – Revisão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87154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5153" y="6572717"/>
            <a:ext cx="112204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54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54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08 – Revisão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Comandos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21498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2149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08 – Revisão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10202779" y="3379701"/>
            <a:ext cx="13624009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 de Comando ou Power Shell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Tecla Windows + “R” e “</a:t>
            </a:r>
            <a:r>
              <a:rPr lang="pt-BR" sz="44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cmd</a:t>
            </a: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Botão Direito no Botão do Windows e Selecionar Power Shell</a:t>
            </a:r>
          </a:p>
          <a:p>
            <a:pPr lvl="1"/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Permite executar qualquer comando ou script no Windows.</a:t>
            </a:r>
          </a:p>
          <a:p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4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C964A4B-F529-19B2-E6D0-669D87C5A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5412" y="3890962"/>
            <a:ext cx="6505575" cy="501967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F779D6B-F45A-CA1E-2039-4AE8689418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9860" y="7571967"/>
            <a:ext cx="7162800" cy="43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64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pela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Comando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08 – Revisão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962367" y="1848103"/>
            <a:ext cx="213042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Navegar em pastas usando a linha de comando é uma habilidade fundamental para usuários de sistemas baseados em Unix (como Linux, </a:t>
            </a:r>
            <a:r>
              <a:rPr lang="pt-BR" sz="32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macOS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 e também para o Prompt de Comando do Windows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45B0BBC-FD73-C040-B022-993CA9B76AF9}"/>
              </a:ext>
            </a:extLst>
          </p:cNvPr>
          <p:cNvGraphicFramePr>
            <a:graphicFrameLocks noGrp="1"/>
          </p:cNvGraphicFramePr>
          <p:nvPr/>
        </p:nvGraphicFramePr>
        <p:xfrm>
          <a:off x="1688431" y="4063262"/>
          <a:ext cx="21007137" cy="8138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211631">
                  <a:extLst>
                    <a:ext uri="{9D8B030D-6E8A-4147-A177-3AD203B41FA5}">
                      <a16:colId xmlns:a16="http://schemas.microsoft.com/office/drawing/2014/main" val="310135705"/>
                    </a:ext>
                  </a:extLst>
                </a:gridCol>
                <a:gridCol w="17795506">
                  <a:extLst>
                    <a:ext uri="{9D8B030D-6E8A-4147-A177-3AD203B41FA5}">
                      <a16:colId xmlns:a16="http://schemas.microsoft.com/office/drawing/2014/main" val="3069938554"/>
                    </a:ext>
                  </a:extLst>
                </a:gridCol>
              </a:tblGrid>
              <a:tr h="456973">
                <a:tc>
                  <a:txBody>
                    <a:bodyPr/>
                    <a:lstStyle/>
                    <a:p>
                      <a:r>
                        <a:rPr lang="pt-BR" dirty="0"/>
                        <a:t>Comando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Descrição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002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dir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Lista os arquivos e pastas no diretório atual.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663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É o comando principal para mudar de diretório. Para mudar para um diretório específico, você usa </a:t>
                      </a:r>
                      <a:r>
                        <a:rPr lang="pt-BR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 seguido do caminho do diretório. </a:t>
                      </a:r>
                      <a:endParaRPr lang="pt-BR" sz="3600" b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marL="0" marR="0" lvl="0" indent="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36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Caminho Relativo: É em relação ao diretório atual. 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</a:rPr>
                        <a:t>Exemplo: </a:t>
                      </a:r>
                      <a:r>
                        <a:rPr lang="pt-BR" sz="3600" b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pt-BR" sz="3600" b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nome_da_pasta</a:t>
                      </a:r>
                      <a:endParaRPr lang="pt-BR" sz="3600" b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Caminho Absoluto: É o caminho completo desde o diretório raiz.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pt-BR" sz="3600" b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</a:t>
                      </a:r>
                      <a:r>
                        <a:rPr lang="pt-BR" sz="3600" b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C:\Users\nome_do_usuario\Documentos</a:t>
                      </a: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 um nome de pasta contiver espaços, coloque o nome entre aspas: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Exemploe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"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Program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Files“</a:t>
                      </a:r>
                    </a:p>
                    <a:p>
                      <a:pPr marL="571500" marR="0" lvl="0" indent="-571500" algn="l" defTabSz="1828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Pressionar </a:t>
                      </a:r>
                      <a:r>
                        <a:rPr lang="pt-BR" dirty="0" err="1"/>
                        <a:t>Tab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para autocompletar nomes de arquivos e pastas.</a:t>
                      </a:r>
                      <a:endParaRPr lang="pt-BR" sz="3600" b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  <a:p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041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sz="3600" b="1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..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Volta um nível no diretório. Útil para subir um diretório na hierarquia.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39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cd</a:t>
                      </a:r>
                      <a:r>
                        <a:rPr lang="pt-BR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\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Vai para o diretório raiz.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458802"/>
                  </a:ext>
                </a:extLst>
              </a:tr>
            </a:tbl>
          </a:graphicData>
        </a:graphic>
      </p:graphicFrame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983EFC74-C534-D5FE-A7F3-83C4B9E86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60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pela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Linha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Comando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08 – Revisão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130422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Outros comandos: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45B0BBC-FD73-C040-B022-993CA9B76AF9}"/>
              </a:ext>
            </a:extLst>
          </p:cNvPr>
          <p:cNvGraphicFramePr>
            <a:graphicFrameLocks noGrp="1"/>
          </p:cNvGraphicFramePr>
          <p:nvPr/>
        </p:nvGraphicFramePr>
        <p:xfrm>
          <a:off x="1006413" y="3379797"/>
          <a:ext cx="22575482" cy="8961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451404">
                  <a:extLst>
                    <a:ext uri="{9D8B030D-6E8A-4147-A177-3AD203B41FA5}">
                      <a16:colId xmlns:a16="http://schemas.microsoft.com/office/drawing/2014/main" val="310135705"/>
                    </a:ext>
                  </a:extLst>
                </a:gridCol>
                <a:gridCol w="19124078">
                  <a:extLst>
                    <a:ext uri="{9D8B030D-6E8A-4147-A177-3AD203B41FA5}">
                      <a16:colId xmlns:a16="http://schemas.microsoft.com/office/drawing/2014/main" val="3069938554"/>
                    </a:ext>
                  </a:extLst>
                </a:gridCol>
              </a:tblGrid>
              <a:tr h="456973">
                <a:tc>
                  <a:txBody>
                    <a:bodyPr/>
                    <a:lstStyle/>
                    <a:p>
                      <a:r>
                        <a:rPr lang="pt-BR" dirty="0"/>
                        <a:t>Comando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Descrição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90022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mkdir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Cria um novo diretório (pasta).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mkdir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nome_do_novo_diretorio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6638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rmdir</a:t>
                      </a:r>
                      <a:endParaRPr lang="pt-BR" sz="3600" b="1" i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Remove (apaga) um diretório.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rmdir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nome_do_diretorio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2041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del</a:t>
                      </a:r>
                      <a:endParaRPr lang="pt-BR" sz="3600" b="1" i="0" kern="1200" dirty="0">
                        <a:solidFill>
                          <a:schemeClr val="dk1"/>
                        </a:solidFill>
                        <a:effectLst/>
                        <a:latin typeface="Courier New" panose="02070309020205020404" pitchFamily="49" charset="0"/>
                        <a:ea typeface="+mn-ea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Exclui um ou mais arquivos.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del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nome_do_arquivo.txt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0398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copy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Copia um ou mais arquivos para outro local.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copy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arquivo_origem.txt destino\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458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move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Move um ou mais arquivos para outro local. Exemplo: 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move arquivo.txt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pasta_destino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\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6345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ren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Renomeia um arquivo.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ren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arquivo_antigo.txt arquivo_novo.txt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8345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type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Exibe o conteúdo de um arquivo de texto. Exemplo: </a:t>
                      </a:r>
                      <a:r>
                        <a:rPr lang="pt-BR" sz="3600" b="0" i="0" kern="1200" dirty="0" err="1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type</a:t>
                      </a:r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Courier New" panose="02070309020205020404" pitchFamily="49" charset="0"/>
                          <a:ea typeface="+mn-ea"/>
                          <a:cs typeface="Courier New" panose="02070309020205020404" pitchFamily="49" charset="0"/>
                        </a:rPr>
                        <a:t> arquivo.txt</a:t>
                      </a:r>
                      <a:endParaRPr lang="pt-BR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1534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echo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Exibe uma mensagem na tela ou redireciona para um arquivo. 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36617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cls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36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Limpa a tela do prompt de comando.</a:t>
                      </a:r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2433353"/>
                  </a:ext>
                </a:extLst>
              </a:tr>
              <a:tr h="634205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ipconfig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Exibe informações da configuração de rede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7948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ping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Verifica a conexão da rede com um host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27559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tasklist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Lista os processos em execução no sistema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0172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3600" b="1" dirty="0" err="1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taskkill</a:t>
                      </a:r>
                      <a:endParaRPr lang="pt-BR" sz="3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/>
                        <a:t>Finaliza um processo em execução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875154"/>
                  </a:ext>
                </a:extLst>
              </a:tr>
            </a:tbl>
          </a:graphicData>
        </a:graphic>
      </p:graphicFrame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4DE24D5D-C21A-BD13-4B06-E85CCC559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8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36843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Redirecionamento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Entrada e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Saída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1290070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08 – Revisão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606247" y="12951165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356BEACD-EC6F-FF34-0A33-0BEC5F73D4E7}"/>
              </a:ext>
            </a:extLst>
          </p:cNvPr>
          <p:cNvSpPr txBox="1"/>
          <p:nvPr/>
        </p:nvSpPr>
        <p:spPr>
          <a:xfrm>
            <a:off x="599458" y="1958776"/>
            <a:ext cx="21304224" cy="11910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Prompt de Comando do Windows, os símbolos &lt;, &gt;, e &gt;&gt; são usados para redirecionar a entrada e saída de dados. Aqui está uma explicação de como cada um deles é utilizado: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 (Redirecionamento de Entrada)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símbolo &lt; é usado para redirecionar a entrada de um comando para vir de um arquivo em vez de do teclado. Isso significa que o conteúdo do arquivo será usado como entrada para o comando.</a:t>
            </a:r>
          </a:p>
          <a:p>
            <a:pPr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 (Redirecionamento de Saída)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símbolo &gt; é usado para redirecionar a saída de um comando para um arquivo. Isso significa que o resultado do comando será escrito para o arquivo especificado, substituindo qualquer conteúdo existente no arquivo.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&gt;&gt; (Redirecionamento de Saída com Concatenação)</a:t>
            </a:r>
          </a:p>
          <a:p>
            <a:pPr marL="1371600" lvl="1" indent="-457200">
              <a:buFont typeface="Wingdings" panose="05000000000000000000" pitchFamily="2" charset="2"/>
              <a:buChar char="§"/>
              <a:defRPr/>
            </a:pP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símbolo &gt;&gt; é usado para redirecionar a saída de um comando para um arquivo, mas ao contrário do &gt;, ele não substitui o conteúdo existente. Em vez disso, ele acrescenta o novo conteúdo ao final do arquivo.</a:t>
            </a: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sz="32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F1A9C9C0-111B-87F8-119B-B71946342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13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99458" y="776646"/>
            <a:ext cx="1814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Prática</a:t>
            </a:r>
            <a:r>
              <a:rPr lang="en-US" sz="6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</a:t>
            </a:r>
            <a:r>
              <a:rPr lang="en-US" sz="60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Revisão</a:t>
            </a:r>
            <a:endParaRPr lang="en-US" sz="6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B9BA96AD-BAF9-0A76-F836-E74A91593103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859B4A95-F1DB-2F08-5AF2-08847FE70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A4CF4F8D-79E0-9503-CE9A-B2B8435DA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08 – Revisão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32D6DC8E-233E-D405-FCB4-10E5A06A967A}"/>
              </a:ext>
            </a:extLst>
          </p:cNvPr>
          <p:cNvSpPr txBox="1"/>
          <p:nvPr/>
        </p:nvSpPr>
        <p:spPr>
          <a:xfrm>
            <a:off x="599457" y="2268107"/>
            <a:ext cx="23227331" cy="106182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Crie a estrutura de diretórios a seguir:</a:t>
            </a:r>
          </a:p>
          <a:p>
            <a:pPr>
              <a:defRPr/>
            </a:pPr>
            <a:endParaRPr lang="pt-BR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.\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mpccd</a:t>
            </a:r>
            <a:endParaRPr lang="pt-BR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\app</a:t>
            </a: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\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endParaRPr lang="pt-BR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	\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endParaRPr lang="pt-BR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endParaRPr lang="pt-BR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No diretório 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mpccd</a:t>
            </a: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dentro execute o comando abaixo (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bash</a:t>
            </a: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):</a:t>
            </a: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$ 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clone -b 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revisao</a:t>
            </a: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https://github.com/ftamberlini/ifrj</a:t>
            </a:r>
          </a:p>
          <a:p>
            <a:pPr>
              <a:defRPr/>
            </a:pPr>
            <a:endParaRPr lang="pt-BR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Apague todos os arquivos Javascript</a:t>
            </a: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Renome o arquivo imagem.jpg para zen.jpg;</a:t>
            </a: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Junte todos os arquivos .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em um arquivo index.html na ordem correta;</a:t>
            </a: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6. Transfira os arquivos .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jpg</a:t>
            </a: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a pasta  \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7. Transfira os arquivos .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a pasta  \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css</a:t>
            </a: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8. Transfira os arquivos .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para a pasta \app;</a:t>
            </a: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9. Deixe os demais arquivos na pasta .\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mpccd</a:t>
            </a:r>
            <a:endParaRPr lang="pt-BR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10. Apague todos os arquivos .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txt</a:t>
            </a: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o diretório 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ifrj</a:t>
            </a:r>
            <a:endParaRPr lang="pt-BR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defRPr/>
            </a:pP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11. Execute o arquivo .</a:t>
            </a:r>
            <a:r>
              <a:rPr lang="pt-BR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bat</a:t>
            </a:r>
            <a:r>
              <a:rPr lang="pt-BR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verifique a página está funcionando adequadamente</a:t>
            </a:r>
            <a:r>
              <a:rPr lang="pt-BR" sz="32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pt-BR" sz="5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493365A-A4D4-AD4A-1BAA-8B7442A80F6D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160EC24A-8FA5-EB99-A124-C59B015F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294F38A7-B9C3-D0EA-0A02-D77749394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08 – Revisão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12563</TotalTime>
  <Words>930</Words>
  <Application>Microsoft Office PowerPoint</Application>
  <PresentationFormat>Personalizar</PresentationFormat>
  <Paragraphs>124</Paragraphs>
  <Slides>7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496</cp:revision>
  <cp:lastPrinted>2022-06-11T19:51:40Z</cp:lastPrinted>
  <dcterms:created xsi:type="dcterms:W3CDTF">2014-09-26T10:57:37Z</dcterms:created>
  <dcterms:modified xsi:type="dcterms:W3CDTF">2024-07-03T04:31:33Z</dcterms:modified>
</cp:coreProperties>
</file>