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65" r:id="rId2"/>
    <p:sldId id="511" r:id="rId3"/>
    <p:sldId id="512" r:id="rId4"/>
    <p:sldId id="490" r:id="rId5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506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72034" autoAdjust="0"/>
  </p:normalViewPr>
  <p:slideViewPr>
    <p:cSldViewPr snapToGrid="0">
      <p:cViewPr varScale="1">
        <p:scale>
          <a:sx n="42" d="100"/>
          <a:sy n="42" d="100"/>
        </p:scale>
        <p:origin x="1680" y="30"/>
      </p:cViewPr>
      <p:guideLst>
        <p:guide orient="horz" pos="4320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759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420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93403-7699-4536-BB5F-A21A702ADE7C}" type="datetime1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07 – Editor de Texto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02FD8-40C1-4D9E-A6EE-3B012C797649}" type="datetime1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07 – Editor de Texto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1E7DC-D51A-44BF-8817-EDBF5ACF385C}" type="datetime1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07 – Editor de Texto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4B225-5464-4E9F-9B56-CEEA7FAF0D40}" type="datetime1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07 – Editor de Texto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A429-4A27-41AA-BCF2-8DF9B4DA5B9A}" type="datetime1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07 – Editor de Texto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EDA93-15DB-428A-B0A2-0AFA07A57C03}" type="datetime1">
              <a:rPr lang="en-US" smtClean="0"/>
              <a:t>3/26/2024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07 – Editor de Texto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27847-72D7-4576-B1EA-BA06816E366C}" type="datetime1">
              <a:rPr lang="en-US" smtClean="0"/>
              <a:t>3/26/2024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07 – Editor de Texto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81EFB-CDD4-4FDD-B8AD-8ADB4105F6CC}" type="datetime1">
              <a:rPr lang="en-US" smtClean="0"/>
              <a:t>3/26/2024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07 – Editor de Texto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8888-6479-426F-9624-886C1595D2BF}" type="datetime1">
              <a:rPr lang="en-US" smtClean="0"/>
              <a:t>3/26/2024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07 – Editor de Texto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51D7F-9278-49B8-A867-4E5142C46A83}" type="datetime1">
              <a:rPr lang="en-US" smtClean="0"/>
              <a:t>3/26/2024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07 – Editor de Texto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B214-756E-4DA5-811D-3BBB963BFD52}" type="datetime1">
              <a:rPr lang="en-US" smtClean="0"/>
              <a:t>3/26/2024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07 – Editor de Texto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388CE-6A03-40A1-A4AD-CF33A74DA74A}" type="datetime1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Metodologia e Produção de Conhecimento na Cultura Digital| Aula 07 – Editor de Texto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87154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5153" y="6572717"/>
            <a:ext cx="112204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5400" dirty="0">
                <a:solidFill>
                  <a:schemeClr val="bg1"/>
                </a:solidFill>
                <a:latin typeface="Futura Bk BT" panose="020B0502020204020303" pitchFamily="34" charset="0"/>
              </a:rPr>
              <a:t>Metodologia e Produção de Conhecimento na Cultura Digital</a:t>
            </a:r>
            <a:endParaRPr lang="en-US" sz="54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07 – Editor de Texto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Editor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Office 365 - WORD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07 – Editor de Texto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1006413" y="2805433"/>
            <a:ext cx="22820375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Aula Prática – Ajustando o Editor de Texto de acordo com o Manual do IFRJ</a:t>
            </a: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Formatação do Parágrafo</a:t>
            </a:r>
          </a:p>
          <a:p>
            <a:pPr marL="2571750" lvl="2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Alinhamento (Esquerda, Direita, Centralizado e Justificado)</a:t>
            </a:r>
          </a:p>
          <a:p>
            <a:pPr marL="2571750" lvl="2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Recuo (Não utilizar espaço)</a:t>
            </a:r>
          </a:p>
          <a:p>
            <a:pPr marL="2571750" lvl="2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Espaçamento</a:t>
            </a:r>
          </a:p>
          <a:p>
            <a:pPr marL="2571750" lvl="2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Tabulação</a:t>
            </a:r>
          </a:p>
          <a:p>
            <a:pPr marL="1657350" lvl="1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Definição de Estilos</a:t>
            </a:r>
          </a:p>
          <a:p>
            <a:pPr marL="2571750" lvl="2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Identificação da Partes do Texto</a:t>
            </a:r>
          </a:p>
          <a:p>
            <a:pPr marL="2571750" lvl="2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Formatação das Partes do Texto</a:t>
            </a:r>
          </a:p>
          <a:p>
            <a:pPr marL="2571750" lvl="2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Geração do Sumário de Forma Automática</a:t>
            </a:r>
          </a:p>
          <a:p>
            <a:pPr marL="2571750" lvl="2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Formatação do Sumário</a:t>
            </a:r>
          </a:p>
          <a:p>
            <a:pPr marL="2571750" lvl="2" indent="-742950" algn="just">
              <a:buFont typeface="+mj-lt"/>
              <a:buAutoNum type="alphaU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54454A6C-B8B9-1ECC-4097-9ADC310A4D1B}"/>
              </a:ext>
            </a:extLst>
          </p:cNvPr>
          <p:cNvSpPr/>
          <p:nvPr/>
        </p:nvSpPr>
        <p:spPr>
          <a:xfrm>
            <a:off x="129988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ADF5D966-EF56-8862-194E-E679C6AFBB91}"/>
              </a:ext>
            </a:extLst>
          </p:cNvPr>
          <p:cNvSpPr txBox="1">
            <a:spLocks/>
          </p:cNvSpPr>
          <p:nvPr/>
        </p:nvSpPr>
        <p:spPr>
          <a:xfrm>
            <a:off x="18682447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6D5CBC9D-5D9D-38F2-2B65-E83C1991394A}"/>
              </a:ext>
            </a:extLst>
          </p:cNvPr>
          <p:cNvSpPr txBox="1">
            <a:spLocks/>
          </p:cNvSpPr>
          <p:nvPr/>
        </p:nvSpPr>
        <p:spPr>
          <a:xfrm>
            <a:off x="367553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07 – Editor de Texto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49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Editor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Office 365 - WORD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1006413" y="2805433"/>
            <a:ext cx="9749819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Aula Prática</a:t>
            </a: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 startAt="4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Menu Inserir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Páginas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Tabelas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Ilustrações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Links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Cabeçalho e Rodapé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Símbolos</a:t>
            </a:r>
          </a:p>
          <a:p>
            <a:pPr marL="3486150" lvl="3" indent="-742950" algn="just">
              <a:buFont typeface="+mj-lt"/>
              <a:buAutoNum type="alphaU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 startAt="4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Menu Layout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Configurar Página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Parágrafo</a:t>
            </a: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3FF25A08-7B68-022E-E7FA-C6015631D242}"/>
              </a:ext>
            </a:extLst>
          </p:cNvPr>
          <p:cNvSpPr txBox="1"/>
          <p:nvPr/>
        </p:nvSpPr>
        <p:spPr>
          <a:xfrm>
            <a:off x="12540687" y="2805433"/>
            <a:ext cx="9749819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 startAt="6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Menu Referências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Sumário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Notas de Rodapé</a:t>
            </a:r>
          </a:p>
          <a:p>
            <a:pPr marL="3486150" lvl="3" indent="-742950" algn="just">
              <a:buFont typeface="+mj-lt"/>
              <a:buAutoNum type="alphaU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 startAt="6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Menu Correspondências</a:t>
            </a:r>
          </a:p>
          <a:p>
            <a:pPr marL="3486150" lvl="3" indent="-742950" algn="just">
              <a:buFont typeface="+mj-lt"/>
              <a:buAutoNum type="arabicPeriod" startAt="6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Mala Direta</a:t>
            </a:r>
          </a:p>
          <a:p>
            <a:pPr marL="3486150" lvl="3" indent="-742950" algn="just">
              <a:buFont typeface="+mj-lt"/>
              <a:buAutoNum type="arabicPeriod" startAt="6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 startAt="6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Menu Revisão</a:t>
            </a:r>
          </a:p>
          <a:p>
            <a:pPr marL="3486150" lvl="3" indent="-742950" algn="just">
              <a:buFont typeface="+mj-lt"/>
              <a:buAutoNum type="arabicPeriod" startAt="6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Revisão de Texto</a:t>
            </a:r>
          </a:p>
          <a:p>
            <a:pPr marL="3486150" lvl="3" indent="-742950" algn="just">
              <a:buFont typeface="+mj-lt"/>
              <a:buAutoNum type="arabicPeriod" startAt="6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Comentários</a:t>
            </a:r>
          </a:p>
          <a:p>
            <a:pPr marL="3486150" lvl="3" indent="-742950" algn="just">
              <a:buFont typeface="+mj-lt"/>
              <a:buAutoNum type="arabicPeriod" startAt="6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F7970CD-D06C-7641-8AB6-22018DBF64A2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470D72CC-7FEC-C7A1-D497-3F156D537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F6A0CFA5-B995-2FD0-073C-13AE361E2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07 – Editor de Texto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278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07 – Editor de Texto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05 – Editor de Texto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12274</TotalTime>
  <Words>275</Words>
  <Application>Microsoft Office PowerPoint</Application>
  <PresentationFormat>Personalizar</PresentationFormat>
  <Paragraphs>63</Paragraphs>
  <Slides>4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10" baseType="lpstr">
      <vt:lpstr>Arial</vt:lpstr>
      <vt:lpstr>Arial Black</vt:lpstr>
      <vt:lpstr>Calibri</vt:lpstr>
      <vt:lpstr>Calibri Light</vt:lpstr>
      <vt:lpstr>Futura Bk BT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497</cp:revision>
  <cp:lastPrinted>2022-06-11T19:51:40Z</cp:lastPrinted>
  <dcterms:created xsi:type="dcterms:W3CDTF">2014-09-26T10:57:37Z</dcterms:created>
  <dcterms:modified xsi:type="dcterms:W3CDTF">2024-03-27T02:36:19Z</dcterms:modified>
</cp:coreProperties>
</file>