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65" r:id="rId2"/>
    <p:sldId id="513" r:id="rId3"/>
    <p:sldId id="511" r:id="rId4"/>
    <p:sldId id="512" r:id="rId5"/>
    <p:sldId id="490" r:id="rId6"/>
  </p:sldIdLst>
  <p:sldSz cx="24384000" cy="13716000"/>
  <p:notesSz cx="6858000" cy="9144000"/>
  <p:defaultTextStyle>
    <a:defPPr>
      <a:defRPr lang="en-US"/>
    </a:defPPr>
    <a:lvl1pPr marL="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6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0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506"/>
    <a:srgbClr val="FECD04"/>
    <a:srgbClr val="0579CC"/>
    <a:srgbClr val="286270"/>
    <a:srgbClr val="436B39"/>
    <a:srgbClr val="365422"/>
    <a:srgbClr val="33A9AF"/>
    <a:srgbClr val="C25252"/>
    <a:srgbClr val="DDD9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07" autoAdjust="0"/>
    <p:restoredTop sz="72034" autoAdjust="0"/>
  </p:normalViewPr>
  <p:slideViewPr>
    <p:cSldViewPr snapToGrid="0">
      <p:cViewPr varScale="1">
        <p:scale>
          <a:sx n="40" d="100"/>
          <a:sy n="40" d="100"/>
        </p:scale>
        <p:origin x="1842" y="36"/>
      </p:cViewPr>
      <p:guideLst>
        <p:guide orient="horz" pos="4320"/>
        <p:guide pos="76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3" d="100"/>
        <a:sy n="63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051A69-C562-4FC5-92DC-994CDC1376A2}" type="datetimeFigureOut">
              <a:rPr lang="en-US" smtClean="0"/>
              <a:t>3/12/2024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747B73-6B03-4EF3-AD40-683CE00DAB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632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96366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87598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54208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46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06380-6DBF-4464-B2A0-EA4E16AF1230}" type="datetime1">
              <a:rPr lang="en-US" smtClean="0"/>
              <a:t>3/12/2024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MSc Fernando Chagas | Arquitetura de Computadores | Aula 02 – Sistemas de Numeração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808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BC0C0-0377-4135-95C1-00A3C585371D}" type="datetime1">
              <a:rPr lang="en-US" smtClean="0"/>
              <a:t>3/12/2024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MSc Fernando Chagas | Arquitetura de Computadores | Aula 02 – Sistemas de Numeração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527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468600" cy="116236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5B591-168D-4DF4-8225-504AA9320E8F}" type="datetime1">
              <a:rPr lang="en-US" smtClean="0"/>
              <a:t>3/12/2024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MSc Fernando Chagas | Arquitetura de Computadores | Aula 02 – Sistemas de Numeração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411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5D645-1D6E-4748-85E7-AA86930AD6F2}" type="datetime1">
              <a:rPr lang="en-US" smtClean="0"/>
              <a:t>3/12/2024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MSc Fernando Chagas | Arquitetura de Computadores | Aula 02 – Sistemas de Numeração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080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3419477"/>
            <a:ext cx="210312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700" y="9178927"/>
            <a:ext cx="210312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C3AE0-CF36-4BFF-8847-7261FCF7DF79}" type="datetime1">
              <a:rPr lang="en-US" smtClean="0"/>
              <a:t>3/12/2024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MSc Fernando Chagas | Arquitetura de Computadores | Aula 02 – Sistemas de Numeração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334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76D1A-AB8F-47C5-B604-82C180DE3C88}" type="datetime1">
              <a:rPr lang="en-US" smtClean="0"/>
              <a:t>3/12/2024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MSc Fernando Chagas | Arquitetura de Computadores | Aula 02 – Sistemas de Numeração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96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7" y="3362326"/>
            <a:ext cx="10315574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4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1036637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DE552-848D-4E05-B27F-638ACFC623FC}" type="datetime1">
              <a:rPr lang="en-US" smtClean="0"/>
              <a:t>3/12/2024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MSc Fernando Chagas | Arquitetura de Computadores | Aula 02 – Sistemas de Numeração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02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79873-6FEC-4C6C-96D5-835CE018A4CB}" type="datetime1">
              <a:rPr lang="en-US" smtClean="0"/>
              <a:t>3/12/2024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MSc Fernando Chagas | Arquitetura de Computadores | Aula 02 – Sistemas de Numeração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09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627EA-DD75-4FD5-9BFE-C3AFC5286380}" type="datetime1">
              <a:rPr lang="en-US" smtClean="0"/>
              <a:t>3/12/2024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MSc Fernando Chagas | Arquitetura de Computadores | Aula 02 – Sistemas de Numeração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284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0963-8C0B-4519-9488-E199E9C38311}" type="datetime1">
              <a:rPr lang="en-US" smtClean="0"/>
              <a:t>3/12/2024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MSc Fernando Chagas | Arquitetura de Computadores | Aula 02 – Sistemas de Numeração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504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6376" y="1974851"/>
            <a:ext cx="12344400" cy="9747250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984DB-5E18-46A4-AB23-2A4AC029A6A0}" type="datetime1">
              <a:rPr lang="en-US" smtClean="0"/>
              <a:t>3/12/2024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MSc Fernando Chagas | Arquitetura de Computadores | Aula 02 – Sistemas de Numeração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426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C80705-EF5D-4FBD-988E-17143DF3ECC3}" type="datetime1">
              <a:rPr lang="en-US" smtClean="0"/>
              <a:t>3/12/2024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/>
              <a:t>Prof. MSc Fernando Chagas | Arquitetura de Computadores | Aula 02 – Sistemas de Numeração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246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>
            <a:extLst>
              <a:ext uri="{FF2B5EF4-FFF2-40B4-BE49-F238E27FC236}">
                <a16:creationId xmlns:a16="http://schemas.microsoft.com/office/drawing/2014/main" id="{ED75C6ED-B3AD-460E-AC55-DC15C10096AE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286500"/>
            <a:ext cx="24384000" cy="287154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5153" y="6572717"/>
            <a:ext cx="1122046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Disciplina</a:t>
            </a:r>
          </a:p>
          <a:p>
            <a:pPr algn="ctr"/>
            <a:r>
              <a:rPr lang="pt-BR" sz="5400" dirty="0">
                <a:solidFill>
                  <a:schemeClr val="bg1"/>
                </a:solidFill>
                <a:latin typeface="Futura Bk BT" panose="020B0502020204020303" pitchFamily="34" charset="0"/>
              </a:rPr>
              <a:t>Metodologia e Produção de Conhecimento na Cultura Digital</a:t>
            </a:r>
            <a:endParaRPr lang="en-US" sz="54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444127" y="7346155"/>
            <a:ext cx="93767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PROF. FERNANDO TAMBERLINI ALVES</a:t>
            </a:r>
            <a:endParaRPr lang="en-US" sz="32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11939874" y="6851907"/>
            <a:ext cx="0" cy="1573273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62D10B37-ACD7-4888-9ED3-D7384BEC8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57A66AC-7374-48AE-A3F6-28707B1C8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05 – Editor de Texto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1030" name="Picture 6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9E7B9563-E03B-495D-AB96-9B3EBBDB1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734" y="581235"/>
            <a:ext cx="14770279" cy="4241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289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Office 365 - Grvppe">
            <a:extLst>
              <a:ext uri="{FF2B5EF4-FFF2-40B4-BE49-F238E27FC236}">
                <a16:creationId xmlns:a16="http://schemas.microsoft.com/office/drawing/2014/main" id="{32A5C7F8-608D-463B-3B10-661C0360AE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313" y="3651886"/>
            <a:ext cx="4049078" cy="2955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462297" y="776646"/>
            <a:ext cx="185505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Editor de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Texto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Office 365 e Google Docs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05 – Editor de Texto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0A87D99B-A9EA-5421-34D1-B4282EDA20E7}"/>
              </a:ext>
            </a:extLst>
          </p:cNvPr>
          <p:cNvSpPr txBox="1"/>
          <p:nvPr/>
        </p:nvSpPr>
        <p:spPr>
          <a:xfrm>
            <a:off x="8652896" y="2805433"/>
            <a:ext cx="15173892" cy="9325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Editor de texto</a:t>
            </a:r>
          </a:p>
          <a:p>
            <a:pPr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É um software ou ferramenta online que permite a redação e edição de peças de conteúdo escrito. Ele é a base da produção de conteúdo de empresas e de pessoas que querem publicar na internet ou em meios físicos. Os exemplos mais conhecidos de editor de texto são o Microsoft Word e o Google Docs.</a:t>
            </a:r>
          </a:p>
          <a:p>
            <a:pPr algn="just"/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  <a:p>
            <a:pPr algn="just"/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WYSIWYG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é o acrônimo da expressão em inglês "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What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See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Is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What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Get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</a:t>
            </a:r>
          </a:p>
          <a:p>
            <a:pPr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WYSIWYM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é o acrónimo da expressão em inglês "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What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See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Is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What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Mean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".	</a:t>
            </a:r>
          </a:p>
        </p:txBody>
      </p:sp>
      <p:pic>
        <p:nvPicPr>
          <p:cNvPr id="3" name="Picture 6" descr="Google Docs ganha suporte a códigos em C e Python - Hardware.com.br">
            <a:extLst>
              <a:ext uri="{FF2B5EF4-FFF2-40B4-BE49-F238E27FC236}">
                <a16:creationId xmlns:a16="http://schemas.microsoft.com/office/drawing/2014/main" id="{DCA70388-2E7F-752C-5F74-2D8DF589F2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4145" y="7991468"/>
            <a:ext cx="3752850" cy="2101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Word: Como inserir um bloqueio de senha em um documento | Mundo Conectado">
            <a:extLst>
              <a:ext uri="{FF2B5EF4-FFF2-40B4-BE49-F238E27FC236}">
                <a16:creationId xmlns:a16="http://schemas.microsoft.com/office/drawing/2014/main" id="{8D543A4C-7A25-03A0-FD4C-E96F58F5DC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2472" y="6331552"/>
            <a:ext cx="4257804" cy="1930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361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Editor de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Texto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Office 365 - WORD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05 – Editor de Texto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0A87D99B-A9EA-5421-34D1-B4282EDA20E7}"/>
              </a:ext>
            </a:extLst>
          </p:cNvPr>
          <p:cNvSpPr txBox="1"/>
          <p:nvPr/>
        </p:nvSpPr>
        <p:spPr>
          <a:xfrm>
            <a:off x="1006413" y="2805433"/>
            <a:ext cx="22820375" cy="8710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Aula Prática</a:t>
            </a:r>
          </a:p>
          <a:p>
            <a:pPr lvl="1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+mj-lt"/>
              <a:buAutoNum type="arabi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Apresentar as principais Teclas de Atalho (algumas comuns e outras diferentes de outros aplicativos - os termos foram traduzidos)</a:t>
            </a:r>
          </a:p>
          <a:p>
            <a:pPr marL="1657350" lvl="1" indent="-742950" algn="just">
              <a:buFont typeface="+mj-lt"/>
              <a:buAutoNum type="arabicPeriod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+mj-lt"/>
              <a:buAutoNum type="arabi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Menu Arquivo – Salvar, Salvar Como, Exportar, Imprimir, Compartilhar e Sobre</a:t>
            </a:r>
          </a:p>
          <a:p>
            <a:pPr marL="1657350" lvl="1" indent="-742950" algn="just">
              <a:buFont typeface="+mj-lt"/>
              <a:buAutoNum type="arabicPeriod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+mj-lt"/>
              <a:buAutoNum type="arabi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Menu Página Inicial</a:t>
            </a:r>
          </a:p>
          <a:p>
            <a:pPr marL="1657350" lvl="1" indent="-742950" algn="just">
              <a:buFont typeface="+mj-lt"/>
              <a:buAutoNum type="arabicPeriod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86150" lvl="3" indent="-742950" algn="just">
              <a:buFont typeface="+mj-lt"/>
              <a:buAutoNum type="alphaU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Área de Transferência</a:t>
            </a:r>
          </a:p>
          <a:p>
            <a:pPr marL="3486150" lvl="3" indent="-742950" algn="just">
              <a:buFont typeface="+mj-lt"/>
              <a:buAutoNum type="alphaU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Fonte</a:t>
            </a:r>
          </a:p>
          <a:p>
            <a:pPr marL="3486150" lvl="3" indent="-742950" algn="just">
              <a:buFont typeface="+mj-lt"/>
              <a:buAutoNum type="alphaU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Parágrafo</a:t>
            </a:r>
          </a:p>
          <a:p>
            <a:pPr marL="3486150" lvl="3" indent="-742950" algn="just">
              <a:buFont typeface="+mj-lt"/>
              <a:buAutoNum type="alphaU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Estilos </a:t>
            </a:r>
          </a:p>
          <a:p>
            <a:pPr marL="3486150" lvl="3" indent="-742950" algn="just">
              <a:buFont typeface="+mj-lt"/>
              <a:buAutoNum type="alphaU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Editando</a:t>
            </a:r>
          </a:p>
        </p:txBody>
      </p:sp>
    </p:spTree>
    <p:extLst>
      <p:ext uri="{BB962C8B-B14F-4D97-AF65-F5344CB8AC3E}">
        <p14:creationId xmlns:p14="http://schemas.microsoft.com/office/powerpoint/2010/main" val="272949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Editor de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Texto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Office 365 - WORD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05 – Editor de Texto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0A87D99B-A9EA-5421-34D1-B4282EDA20E7}"/>
              </a:ext>
            </a:extLst>
          </p:cNvPr>
          <p:cNvSpPr txBox="1"/>
          <p:nvPr/>
        </p:nvSpPr>
        <p:spPr>
          <a:xfrm>
            <a:off x="1006413" y="2805433"/>
            <a:ext cx="9749819" cy="80945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Aula Prática</a:t>
            </a:r>
          </a:p>
          <a:p>
            <a:pPr lvl="1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+mj-lt"/>
              <a:buAutoNum type="arabicPeriod" startAt="4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Menu Inserir</a:t>
            </a:r>
          </a:p>
          <a:p>
            <a:pPr marL="3486150" lvl="3" indent="-742950" algn="just">
              <a:buFont typeface="+mj-lt"/>
              <a:buAutoNum type="alphaU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Páginas</a:t>
            </a:r>
          </a:p>
          <a:p>
            <a:pPr marL="3486150" lvl="3" indent="-742950" algn="just">
              <a:buFont typeface="+mj-lt"/>
              <a:buAutoNum type="alphaU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Tabelas</a:t>
            </a:r>
          </a:p>
          <a:p>
            <a:pPr marL="3486150" lvl="3" indent="-742950" algn="just">
              <a:buFont typeface="+mj-lt"/>
              <a:buAutoNum type="alphaU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Ilustrações</a:t>
            </a:r>
          </a:p>
          <a:p>
            <a:pPr marL="3486150" lvl="3" indent="-742950" algn="just">
              <a:buFont typeface="+mj-lt"/>
              <a:buAutoNum type="alphaU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Links</a:t>
            </a:r>
          </a:p>
          <a:p>
            <a:pPr marL="3486150" lvl="3" indent="-742950" algn="just">
              <a:buFont typeface="+mj-lt"/>
              <a:buAutoNum type="alphaU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Cabeçalho e Rodapé</a:t>
            </a:r>
          </a:p>
          <a:p>
            <a:pPr marL="3486150" lvl="3" indent="-742950" algn="just">
              <a:buFont typeface="+mj-lt"/>
              <a:buAutoNum type="alphaU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Símbolos</a:t>
            </a:r>
          </a:p>
          <a:p>
            <a:pPr marL="3486150" lvl="3" indent="-742950" algn="just">
              <a:buFont typeface="+mj-lt"/>
              <a:buAutoNum type="alphaUcPeriod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+mj-lt"/>
              <a:buAutoNum type="arabicPeriod" startAt="4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Menu Layout</a:t>
            </a:r>
          </a:p>
          <a:p>
            <a:pPr marL="3486150" lvl="3" indent="-742950" algn="just">
              <a:buFont typeface="+mj-lt"/>
              <a:buAutoNum type="alphaU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Configurar Página</a:t>
            </a:r>
          </a:p>
          <a:p>
            <a:pPr marL="3486150" lvl="3" indent="-742950" algn="just">
              <a:buFont typeface="+mj-lt"/>
              <a:buAutoNum type="alphaU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Parágrafo</a:t>
            </a:r>
          </a:p>
        </p:txBody>
      </p:sp>
      <p:sp>
        <p:nvSpPr>
          <p:cNvPr id="3" name="TextBox 8">
            <a:extLst>
              <a:ext uri="{FF2B5EF4-FFF2-40B4-BE49-F238E27FC236}">
                <a16:creationId xmlns:a16="http://schemas.microsoft.com/office/drawing/2014/main" id="{3FF25A08-7B68-022E-E7FA-C6015631D242}"/>
              </a:ext>
            </a:extLst>
          </p:cNvPr>
          <p:cNvSpPr txBox="1"/>
          <p:nvPr/>
        </p:nvSpPr>
        <p:spPr>
          <a:xfrm>
            <a:off x="12540687" y="2805433"/>
            <a:ext cx="9749819" cy="80945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+mj-lt"/>
              <a:buAutoNum type="arabicPeriod" startAt="6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Menu Referências</a:t>
            </a:r>
          </a:p>
          <a:p>
            <a:pPr marL="3486150" lvl="3" indent="-742950" algn="just">
              <a:buFont typeface="+mj-lt"/>
              <a:buAutoNum type="alphaU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Sumário</a:t>
            </a:r>
          </a:p>
          <a:p>
            <a:pPr marL="3486150" lvl="3" indent="-742950" algn="just">
              <a:buFont typeface="+mj-lt"/>
              <a:buAutoNum type="alphaU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Notas de Rodapé</a:t>
            </a:r>
          </a:p>
          <a:p>
            <a:pPr marL="3486150" lvl="3" indent="-742950" algn="just">
              <a:buFont typeface="+mj-lt"/>
              <a:buAutoNum type="alphaUcPeriod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+mj-lt"/>
              <a:buAutoNum type="arabicPeriod" startAt="6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Menu Correspondências</a:t>
            </a:r>
          </a:p>
          <a:p>
            <a:pPr marL="3486150" lvl="3" indent="-742950" algn="just">
              <a:buFont typeface="+mj-lt"/>
              <a:buAutoNum type="arabicPeriod" startAt="6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Mala Direta</a:t>
            </a:r>
          </a:p>
          <a:p>
            <a:pPr marL="3486150" lvl="3" indent="-742950" algn="just">
              <a:buFont typeface="+mj-lt"/>
              <a:buAutoNum type="arabicPeriod" startAt="6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+mj-lt"/>
              <a:buAutoNum type="arabicPeriod" startAt="6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Menu Revisão</a:t>
            </a:r>
          </a:p>
          <a:p>
            <a:pPr marL="3486150" lvl="3" indent="-742950" algn="just">
              <a:buFont typeface="+mj-lt"/>
              <a:buAutoNum type="arabicPeriod" startAt="6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Revisão de Texto</a:t>
            </a:r>
          </a:p>
          <a:p>
            <a:pPr marL="3486150" lvl="3" indent="-742950" algn="just">
              <a:buFont typeface="+mj-lt"/>
              <a:buAutoNum type="arabicPeriod" startAt="6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Comentários</a:t>
            </a:r>
          </a:p>
          <a:p>
            <a:pPr marL="3486150" lvl="3" indent="-742950" algn="just">
              <a:buFont typeface="+mj-lt"/>
              <a:buAutoNum type="arabicPeriod" startAt="6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2278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05 – Editor de Texto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AEEEC7F3-07C6-4494-9397-7CFE86310FAA}"/>
              </a:ext>
            </a:extLst>
          </p:cNvPr>
          <p:cNvSpPr txBox="1"/>
          <p:nvPr/>
        </p:nvSpPr>
        <p:spPr>
          <a:xfrm>
            <a:off x="16490449" y="9902442"/>
            <a:ext cx="6530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ftamberlini.dev.br</a:t>
            </a:r>
          </a:p>
        </p:txBody>
      </p:sp>
      <p:sp>
        <p:nvSpPr>
          <p:cNvPr id="19" name="Oval 23">
            <a:extLst>
              <a:ext uri="{FF2B5EF4-FFF2-40B4-BE49-F238E27FC236}">
                <a16:creationId xmlns:a16="http://schemas.microsoft.com/office/drawing/2014/main" id="{569F469D-9E7B-4CC9-BB42-BFF5A07F398D}"/>
              </a:ext>
            </a:extLst>
          </p:cNvPr>
          <p:cNvSpPr/>
          <p:nvPr/>
        </p:nvSpPr>
        <p:spPr>
          <a:xfrm>
            <a:off x="2558138" y="9738818"/>
            <a:ext cx="1208312" cy="120831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Futura Bk BT" panose="020B0502020204020303" pitchFamily="34" charset="0"/>
              </a:rPr>
              <a:t>c</a:t>
            </a:r>
          </a:p>
        </p:txBody>
      </p:sp>
      <p:pic>
        <p:nvPicPr>
          <p:cNvPr id="21" name="Picture 7">
            <a:extLst>
              <a:ext uri="{FF2B5EF4-FFF2-40B4-BE49-F238E27FC236}">
                <a16:creationId xmlns:a16="http://schemas.microsoft.com/office/drawing/2014/main" id="{1CADB059-CB2C-4F03-9DF1-47ACC6C210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8159" y="10073740"/>
            <a:ext cx="619616" cy="488403"/>
          </a:xfrm>
          <a:prstGeom prst="rect">
            <a:avLst/>
          </a:prstGeom>
        </p:spPr>
      </p:pic>
      <p:cxnSp>
        <p:nvCxnSpPr>
          <p:cNvPr id="22" name="Straight Connector 19">
            <a:extLst>
              <a:ext uri="{FF2B5EF4-FFF2-40B4-BE49-F238E27FC236}">
                <a16:creationId xmlns:a16="http://schemas.microsoft.com/office/drawing/2014/main" id="{93690DE0-50B8-4BE0-AA64-703AFE5673D4}"/>
              </a:ext>
            </a:extLst>
          </p:cNvPr>
          <p:cNvCxnSpPr/>
          <p:nvPr/>
        </p:nvCxnSpPr>
        <p:spPr>
          <a:xfrm>
            <a:off x="8493383" y="5611040"/>
            <a:ext cx="62000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53">
            <a:extLst>
              <a:ext uri="{FF2B5EF4-FFF2-40B4-BE49-F238E27FC236}">
                <a16:creationId xmlns:a16="http://schemas.microsoft.com/office/drawing/2014/main" id="{974C2307-0890-4583-9336-B28B75533561}"/>
              </a:ext>
            </a:extLst>
          </p:cNvPr>
          <p:cNvSpPr/>
          <p:nvPr/>
        </p:nvSpPr>
        <p:spPr>
          <a:xfrm>
            <a:off x="10619924" y="3168789"/>
            <a:ext cx="1990539" cy="199053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>
                  <a:lumMod val="85000"/>
                  <a:lumOff val="15000"/>
                </a:schemeClr>
              </a:solidFill>
              <a:latin typeface="Futura Bk BT" panose="020B0502020204020303" pitchFamily="34" charset="0"/>
            </a:endParaRPr>
          </a:p>
        </p:txBody>
      </p:sp>
      <p:sp>
        <p:nvSpPr>
          <p:cNvPr id="26" name="TextBox 76">
            <a:extLst>
              <a:ext uri="{FF2B5EF4-FFF2-40B4-BE49-F238E27FC236}">
                <a16:creationId xmlns:a16="http://schemas.microsoft.com/office/drawing/2014/main" id="{98825F93-5DA9-4B52-BB44-5A405A6BE94C}"/>
              </a:ext>
            </a:extLst>
          </p:cNvPr>
          <p:cNvSpPr txBox="1"/>
          <p:nvPr/>
        </p:nvSpPr>
        <p:spPr>
          <a:xfrm>
            <a:off x="6883810" y="5505332"/>
            <a:ext cx="98611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7" name="Picture 9">
            <a:extLst>
              <a:ext uri="{FF2B5EF4-FFF2-40B4-BE49-F238E27FC236}">
                <a16:creationId xmlns:a16="http://schemas.microsoft.com/office/drawing/2014/main" id="{73E7AF21-932B-4F00-B35D-BD19C8485F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69568" y="3697183"/>
            <a:ext cx="1091250" cy="93375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28" name="CaixaDeTexto 27">
            <a:extLst>
              <a:ext uri="{FF2B5EF4-FFF2-40B4-BE49-F238E27FC236}">
                <a16:creationId xmlns:a16="http://schemas.microsoft.com/office/drawing/2014/main" id="{4C713A6C-2247-4E2D-AB31-4B73F9403364}"/>
              </a:ext>
            </a:extLst>
          </p:cNvPr>
          <p:cNvSpPr txBox="1"/>
          <p:nvPr/>
        </p:nvSpPr>
        <p:spPr>
          <a:xfrm>
            <a:off x="3891007" y="9927475"/>
            <a:ext cx="8719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fernando.alves@ifrj.edu.br</a:t>
            </a:r>
          </a:p>
        </p:txBody>
      </p:sp>
      <p:pic>
        <p:nvPicPr>
          <p:cNvPr id="6146" name="Picture 2" descr="Resultado de imagem para icon web">
            <a:extLst>
              <a:ext uri="{FF2B5EF4-FFF2-40B4-BE49-F238E27FC236}">
                <a16:creationId xmlns:a16="http://schemas.microsoft.com/office/drawing/2014/main" id="{A276F8A5-E7E6-47E1-BD62-CB9297095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0681" y="9738818"/>
            <a:ext cx="1228725" cy="12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0018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12264</TotalTime>
  <Words>419</Words>
  <Application>Microsoft Office PowerPoint</Application>
  <PresentationFormat>Personalizar</PresentationFormat>
  <Paragraphs>79</Paragraphs>
  <Slides>5</Slides>
  <Notes>4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11" baseType="lpstr">
      <vt:lpstr>Arial</vt:lpstr>
      <vt:lpstr>Arial Black</vt:lpstr>
      <vt:lpstr>Calibri</vt:lpstr>
      <vt:lpstr>Calibri Light</vt:lpstr>
      <vt:lpstr>Futura Bk BT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Fernando Tamberlini Alves</cp:lastModifiedBy>
  <cp:revision>496</cp:revision>
  <cp:lastPrinted>2022-06-11T19:51:40Z</cp:lastPrinted>
  <dcterms:created xsi:type="dcterms:W3CDTF">2014-09-26T10:57:37Z</dcterms:created>
  <dcterms:modified xsi:type="dcterms:W3CDTF">2024-03-12T23:36:02Z</dcterms:modified>
</cp:coreProperties>
</file>