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5" r:id="rId2"/>
    <p:sldId id="556" r:id="rId3"/>
    <p:sldId id="557" r:id="rId4"/>
    <p:sldId id="559" r:id="rId5"/>
    <p:sldId id="560" r:id="rId6"/>
    <p:sldId id="530" r:id="rId7"/>
    <p:sldId id="561" r:id="rId8"/>
    <p:sldId id="562" r:id="rId9"/>
    <p:sldId id="563" r:id="rId10"/>
    <p:sldId id="564" r:id="rId11"/>
    <p:sldId id="533" r:id="rId12"/>
    <p:sldId id="566" r:id="rId13"/>
    <p:sldId id="567" r:id="rId14"/>
    <p:sldId id="568" r:id="rId15"/>
    <p:sldId id="515" r:id="rId16"/>
    <p:sldId id="514" r:id="rId17"/>
    <p:sldId id="516" r:id="rId18"/>
    <p:sldId id="517" r:id="rId19"/>
    <p:sldId id="518" r:id="rId20"/>
    <p:sldId id="490" r:id="rId2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65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54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96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893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32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777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833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0344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367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2401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2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98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330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782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51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307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823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50C28-83AD-4C3E-AF9A-C6C25495CDB8}" type="datetime1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8CFA-50F8-4C2E-A0C2-5F27A1A70633}" type="datetime1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C6E68-0418-4F83-B523-0B9FF18E3223}" type="datetime1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C9CC-19B5-4932-A508-5241A4C2B8EB}" type="datetime1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62C4-C034-4692-9AEA-1E7F946502B4}" type="datetime1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25178-2569-48B6-BF8D-08783592AD46}" type="datetime1">
              <a:rPr lang="en-US" smtClean="0"/>
              <a:t>3/5/2024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CB8C-CAFC-4C65-8C9B-75C5B1D0E484}" type="datetime1">
              <a:rPr lang="en-US" smtClean="0"/>
              <a:t>3/5/2024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BA804-1CCA-48F1-A8EE-59506A1F13A3}" type="datetime1">
              <a:rPr lang="en-US" smtClean="0"/>
              <a:t>3/5/2024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549A-9F50-4004-A3B5-85DB87F571C3}" type="datetime1">
              <a:rPr lang="en-US" smtClean="0"/>
              <a:t>3/5/2024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7D06C-2083-4697-9719-1CC8757C2862}" type="datetime1">
              <a:rPr lang="en-US" smtClean="0"/>
              <a:t>3/5/2024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C07A-317C-4A17-8ADB-B7B34094DDE3}" type="datetime1">
              <a:rPr lang="en-US" smtClean="0"/>
              <a:t>3/5/2024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DA874-097F-4FE3-BFA4-553A83C4EDD7}" type="datetime1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04 –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972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diretório onde o Google Chrome armazena os dados, tente descobrir?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estão dos dados de cada perfil de usuário do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chrome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(pesquise por diretórios contento “profile”)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descobrir onde estão os favoritos. Para isso, navegue no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chrome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liste os conteúdos dos pastas “profile”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descobrir onde estão os arquivos temporários (pasta cache)</a:t>
            </a:r>
          </a:p>
        </p:txBody>
      </p:sp>
    </p:spTree>
    <p:extLst>
      <p:ext uri="{BB962C8B-B14F-4D97-AF65-F5344CB8AC3E}">
        <p14:creationId xmlns:p14="http://schemas.microsoft.com/office/powerpoint/2010/main" val="8432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informações de sistema de forma a identificar a hora, data, versão e dados do sistema: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help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ver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time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date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start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systeminfo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Pasta de Inicialização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estão os aplicativos que são executados na Inicialização do WINDOWS?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Pressione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R para abrir a janela "Executar".</a:t>
            </a:r>
          </a:p>
          <a:p>
            <a:pPr lvl="1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Digite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shell:startup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pressione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Enter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Isso abrirá a pasta de inicialização do usuário.</a:t>
            </a:r>
          </a:p>
        </p:txBody>
      </p:sp>
    </p:spTree>
    <p:extLst>
      <p:ext uri="{BB962C8B-B14F-4D97-AF65-F5344CB8AC3E}">
        <p14:creationId xmlns:p14="http://schemas.microsoft.com/office/powerpoint/2010/main" val="277572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972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Faça um arquivo batch (.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que faça as seguintes tarefas:</a:t>
            </a: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diretório dentro da pasta “Documentos” do %USERPROFILE% com o seguinte nome MPCCD_AAAAMMDD.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vazio chamado index.html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Abre o navegador na página do professor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Depois inclua esse arquivo .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inicialização do WINDOWS</a:t>
            </a:r>
          </a:p>
        </p:txBody>
      </p:sp>
    </p:spTree>
    <p:extLst>
      <p:ext uri="{BB962C8B-B14F-4D97-AF65-F5344CB8AC3E}">
        <p14:creationId xmlns:p14="http://schemas.microsoft.com/office/powerpoint/2010/main" val="396010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1006413" y="2268107"/>
            <a:ext cx="23227330" cy="13819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Ajustar os arquivos .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o caminho relativo adequado:</a:t>
            </a: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.\  -&gt; Diretório corrente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..\ -&gt; Diretório superior (pai)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partir do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Bash</a:t>
            </a: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pasta de trabalho no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bash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utilizando o comando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clone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$ git clone -b master https://github.com/ftamberlini/ifrj</a:t>
            </a: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87015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Cookies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 que são os cookies do navegador?">
            <a:extLst>
              <a:ext uri="{FF2B5EF4-FFF2-40B4-BE49-F238E27FC236}">
                <a16:creationId xmlns:a16="http://schemas.microsoft.com/office/drawing/2014/main" id="{BF38C1FE-3CF2-D7DC-AB9D-66AA60CA4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392" y="6450066"/>
            <a:ext cx="7143750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CBC4FBF3-B968-C171-FB31-089072D30F2A}"/>
              </a:ext>
            </a:extLst>
          </p:cNvPr>
          <p:cNvSpPr txBox="1"/>
          <p:nvPr/>
        </p:nvSpPr>
        <p:spPr>
          <a:xfrm>
            <a:off x="599458" y="3880074"/>
            <a:ext cx="105836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são Cookies?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 descr="ChatGPT icon PNG and SVG Vector Free Download">
            <a:extLst>
              <a:ext uri="{FF2B5EF4-FFF2-40B4-BE49-F238E27FC236}">
                <a16:creationId xmlns:a16="http://schemas.microsoft.com/office/drawing/2014/main" id="{6AF40481-60AD-E368-767A-51D938D1F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014" y="7620122"/>
            <a:ext cx="2769774" cy="276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Bing Chat com GPT-4 agora está disponível para todos os usuários; saiba  como acessar - Hardware.com.br">
            <a:extLst>
              <a:ext uri="{FF2B5EF4-FFF2-40B4-BE49-F238E27FC236}">
                <a16:creationId xmlns:a16="http://schemas.microsoft.com/office/drawing/2014/main" id="{E9F1690C-3DFA-5DCC-5F0B-759FB0B0A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9248" y="7826525"/>
            <a:ext cx="3618205" cy="239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D911EF30-62B4-9605-617F-AADA7E3AE012}"/>
              </a:ext>
            </a:extLst>
          </p:cNvPr>
          <p:cNvSpPr txBox="1"/>
          <p:nvPr/>
        </p:nvSpPr>
        <p:spPr>
          <a:xfrm>
            <a:off x="12192000" y="3814204"/>
            <a:ext cx="105836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ferramentas de IA podem nos responder?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4F2D598-14DC-D427-A2DC-AB670EB4A3F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ACB1D7B-6576-E35C-FFCB-6B630E9C1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4CE6ACA-A4AC-A138-1302-E63A143C6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6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estão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Cookies?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7965EE7-E8D0-E79B-0435-10D8503D3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487" y="2899059"/>
            <a:ext cx="17353026" cy="9625637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4428203-E502-B58D-F285-A28A535A1508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D1B67CE-6BC1-20A7-D587-03C6FEFDEA25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8468BE5D-822C-AB51-6FAD-5A6D4D0F61CC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4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Cookies (html)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56F0237-38CF-6165-9E20-1899E387F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901" y="2607728"/>
            <a:ext cx="12766358" cy="10192802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E10C406-DB9F-4377-AF67-880EBE0F79E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599F952-FE98-483F-4D8C-8FF6D96C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65E4986-B1A7-2A47-A029-6FFAFEE11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28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Cookies (</a:t>
            </a:r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js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9F0CD4D-0CD5-EA3A-1ECA-EA4ED52B6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470" y="2947735"/>
            <a:ext cx="14333220" cy="9170003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5A1436B-9087-66E6-1846-F67DAAC3346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3217DAE-D4A4-C18F-3FDD-3B9B9234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A3DBFA0-BCE2-F281-CD8D-88AF0091C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0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Ué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Sumiram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</a:t>
            </a:r>
            <a:r>
              <a:rPr lang="en-US" sz="54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</a:t>
            </a:r>
            <a:r>
              <a:rPr lang="en-US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cookies?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2473781-25AE-981D-0A60-459A116C2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87" y="3530121"/>
            <a:ext cx="11782425" cy="26098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621EB56-CD5B-5F73-4E0D-BD885D090D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1258" y="5302990"/>
            <a:ext cx="12673628" cy="6669682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862CA14-CB9B-3D78-2D75-A2F8B1C5C8B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355777B-0342-B84E-EC48-7F32932EF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C87E17D-02B6-0C5A-D7A1-1DA680852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06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(Windows)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As variáveis de ambiente no Windows são valores dinâmicos nomeados que armazenam informações sobre o ambiente de operação do sistema e as configurações do usuário. Elas são parte essencial do sistema operacional e são utilizadas por programas e processos para acessar informações específicas do sistema, como diretórios de arquivos, configurações de usuário, localizações de arquivos temporários, entre outros.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Essas variáveis de ambiente podem ser temporárias ou persistentes. As temporárias existem apenas durante a sessão atual do usuário e são perdidas quando a sessão é encerrada. As persistentes são armazenadas no registro do Windows e permanecem disponíveis em todas as sessões do usuário.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Aqui estão algumas das mais comuns:</a:t>
            </a:r>
          </a:p>
          <a:p>
            <a:pPr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%USERPROFILE%: Aponta para o diretório do perfil do usuário atual.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SystemRoot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%: Aponta para a pasta onde o Windows está instalado, geralmente "C:\Windows".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%APPDATA%: Aponta para o diretório onde os aplicativos podem armazenar dados específicos do usuário. É útil para armazenar configurações e arquivos temporários de aplicativos.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ProgramFiles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 e 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ProgramFiles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(x86)%: Apontam para os diretórios padrão onde os programas são instalados no sistema de 32 bits e 64 bits, respectivamente.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493365A-A4D4-AD4A-1BAA-8B7442A80F6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60EC24A-8FA5-EB99-A124-C59B015F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294F38A7-B9C3-D0EA-0A02-D77749394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(Windows)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variáveis de ambiente podem ser acessadas através dos seguintes comandos: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Prompt do Windows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set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env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Comando Executar 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R)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sysdm.cpl</a:t>
            </a:r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F67DCE7-D43B-39BE-945E-CAE43516F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4629" y="3559729"/>
            <a:ext cx="7073657" cy="80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Carateres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Curingas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944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Prompt de Comando do Windows, existem dois caracteres curingas principais que são usados em comandos para representar padrões de nomes de arquivos e diretórios. Eles são: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Asterisco (*)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asterisco (*) é usado como um curinga para representar zero ou mais caracteres em um nome de arquivo ou diretório. Ele pode ser usado em combinação com outros caracteres para fazer correspondência a múltiplos arquivos ou diretórios.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exemplo: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*.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Faz correspondência a todos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um diretório.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Interrogação (?)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interrogação (?) é usada como um curinga para representar um único caractere em um nome de arquivo ou diretório. Ele pode ser usado para fazer correspondência a um único caractere em um padrão.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exemplo: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arquivo?.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Faz correspondência a arquivos como arquivo1.txt, arquivoA.txt, onde o caractere após "arquivo" pode ser qualquer caractere único.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diretório definido pela variável ¨USER_PROFILE”, siga as seguintes instruções: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ou “Documentos”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3 (três) pastas com os seguintes nomes: pasta1, app,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o diretório pasta1 e crie os seguintes arquivos (utilize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&gt;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nome_arq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”):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index.html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image.jpg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estilo.css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artigo01.txt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artigo02.txt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meu_artigo.txt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Liste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os arquivos texto que contêm “artigo” no início do nome;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Copie os arquivos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app, os arquivos de imagem para a pasta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arquivo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Exclua o diretórios pasta1 com todos os arquivos.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2213610" y="7386976"/>
            <a:ext cx="1995677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7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fica armazenados as informações de navegação, histórico e favoritos?</a:t>
            </a:r>
          </a:p>
        </p:txBody>
      </p:sp>
      <p:pic>
        <p:nvPicPr>
          <p:cNvPr id="1028" name="Picture 4" descr="Navegador ou Browser - Navegador de Internet - Curiosidades - Colégio Web">
            <a:extLst>
              <a:ext uri="{FF2B5EF4-FFF2-40B4-BE49-F238E27FC236}">
                <a16:creationId xmlns:a16="http://schemas.microsoft.com/office/drawing/2014/main" id="{7DF41458-487D-8D20-E474-BE4CC2226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43" y="3195674"/>
            <a:ext cx="7569517" cy="324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87C5DF9-DEFE-F71A-D9A8-4DC452EECB8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DD02D24-F4E9-F1E7-5668-2E5A4E495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16ACA5A5-FC77-CA3F-4E74-1933BC3D0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7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%APPDATA%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os aplicativos salvam os seus dados?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No Prompt do Windows execute: 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%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appdata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%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$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env:appdata</a:t>
            </a:r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No Windows Explorer</a:t>
            </a:r>
          </a:p>
          <a:p>
            <a:pPr lvl="2" algn="just">
              <a:defRPr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Procure o diretório da variável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appdata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Barra de Navegação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6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%APPDATA%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11049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AppData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\Roaming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Este diretório é usado para armazenar dados que podem ser compartilhados entre diferentes dispositivos ou que precisam ser sincronizados com um servidor.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Os aplicativos normalmente armazenam aqui configurações de usuário, dados de perfil, dados de programa que precisam ser acessados em vários computadores ou por vários usuários na mesma máquina.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exemplo, um cliente de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 armazenar configurações de contas, assinaturas de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dados de cache neste diretório.</a:t>
            </a:r>
          </a:p>
          <a:p>
            <a:pPr algn="just">
              <a:defRPr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AppData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\Local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Este diretório é usado para armazenar dados que são específicos para o computador atual.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Os aplicativos normalmente armazenam aqui dados que não precisam ser sincronizados entre dispositivos ou que são muito grandes para serem sincronizados.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exemplo, cache de aplicativos, arquivos temporários, arquivos de log, e outras informações que são específicas para a instalação do aplicativo no computador.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6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%APPDATA%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AppData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LocalLow</a:t>
            </a: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Este diretório é semelhante ao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AppData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\Local, mas é usado para armazenar dados de aplicativos que são de baixa integridade e geralmente menos confiáveis.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frequentemente usado por aplicativos que precisam de permissões de acesso mais baixas no sistema, como aplicativos executados no navegador.</a:t>
            </a:r>
          </a:p>
          <a:p>
            <a:pPr algn="just">
              <a:defRPr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exemplo, jogos em Flash,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applets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Java e alguns tipos de plugins de navegador podem armazenar arquivos de dados temporários ou configurações neste diretório.</a:t>
            </a:r>
          </a:p>
          <a:p>
            <a:pPr algn="just">
              <a:defRPr/>
            </a:pPr>
            <a:endParaRPr lang="pt-BR" sz="4000" dirty="0">
              <a:solidFill>
                <a:srgbClr val="00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solidFill>
                  <a:srgbClr val="00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 Prompt do Windows ou pelo Windows Explorer, procure por uma pasta Google:</a:t>
            </a:r>
          </a:p>
          <a:p>
            <a:pPr algn="just">
              <a:defRPr/>
            </a:pPr>
            <a:endParaRPr lang="pt-BR" sz="4000" dirty="0">
              <a:solidFill>
                <a:srgbClr val="00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000" dirty="0">
                <a:solidFill>
                  <a:srgbClr val="00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Vamos navegar pelas pastas e tentar descobrir:</a:t>
            </a:r>
          </a:p>
          <a:p>
            <a:pPr algn="just">
              <a:defRPr/>
            </a:pPr>
            <a:endParaRPr lang="pt-BR" sz="4000" dirty="0">
              <a:solidFill>
                <a:srgbClr val="00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314700" lvl="3" indent="-571500" algn="just">
              <a:buFont typeface="Wingdings" panose="05000000000000000000" pitchFamily="2" charset="2"/>
              <a:buChar char="§"/>
              <a:defRPr/>
            </a:pPr>
            <a:r>
              <a:rPr lang="pt-BR" sz="4000" dirty="0">
                <a:solidFill>
                  <a:srgbClr val="00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o navegador salva os Favoritos?</a:t>
            </a:r>
          </a:p>
          <a:p>
            <a:pPr marL="3314700" lvl="3" indent="-571500" algn="just">
              <a:buFont typeface="Wingdings" panose="05000000000000000000" pitchFamily="2" charset="2"/>
              <a:buChar char="§"/>
              <a:defRPr/>
            </a:pPr>
            <a:r>
              <a:rPr lang="pt-BR" sz="4000" dirty="0">
                <a:solidFill>
                  <a:srgbClr val="00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o navegador salva os arquivos temporários?</a:t>
            </a:r>
          </a:p>
          <a:p>
            <a:pPr algn="just">
              <a:defRPr/>
            </a:pPr>
            <a:r>
              <a:rPr lang="pt-BR" sz="4000" dirty="0">
                <a:solidFill>
                  <a:srgbClr val="00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1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12523</TotalTime>
  <Words>1804</Words>
  <Application>Microsoft Office PowerPoint</Application>
  <PresentationFormat>Personalizar</PresentationFormat>
  <Paragraphs>239</Paragraphs>
  <Slides>20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494</cp:revision>
  <cp:lastPrinted>2022-06-11T19:51:40Z</cp:lastPrinted>
  <dcterms:created xsi:type="dcterms:W3CDTF">2014-09-26T10:57:37Z</dcterms:created>
  <dcterms:modified xsi:type="dcterms:W3CDTF">2024-03-06T01:55:50Z</dcterms:modified>
</cp:coreProperties>
</file>