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5" r:id="rId2"/>
    <p:sldId id="606" r:id="rId3"/>
    <p:sldId id="624" r:id="rId4"/>
    <p:sldId id="626" r:id="rId5"/>
    <p:sldId id="625" r:id="rId6"/>
    <p:sldId id="490" r:id="rId7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9708" autoAdjust="0"/>
  </p:normalViewPr>
  <p:slideViewPr>
    <p:cSldViewPr snapToGrid="0">
      <p:cViewPr varScale="1">
        <p:scale>
          <a:sx n="40" d="100"/>
          <a:sy n="40" d="100"/>
        </p:scale>
        <p:origin x="184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20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424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470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874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6573-A151-41FD-B2A5-FD0EB313763F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15 -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D2C0-A69B-4E4B-8C45-7C64D6E79B61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15 -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C9998-A414-4D2E-B7B8-88C1343E7B75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15 -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CF760-820B-435A-BDE4-CFF74EFEFDE1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15 -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4BB46-1AB4-4796-8C41-A83946523F63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15 -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FB84-7243-44C4-A067-A0D8599CF6BC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15 - DEV TOOLS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0A290-4EEC-4EED-927A-41726FEB5E84}" type="datetime1">
              <a:rPr lang="en-US" smtClean="0"/>
              <a:t>9/15/2024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15 - DEV TOOLS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56C00-E17A-466A-A443-7B951FE4AF35}" type="datetime1">
              <a:rPr lang="en-US" smtClean="0"/>
              <a:t>9/15/2024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15 - DEV TOOLS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E23B1-56D0-41B0-A1CE-D62BBB830228}" type="datetime1">
              <a:rPr lang="en-US" smtClean="0"/>
              <a:t>9/15/2024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15 - DEV TOOLS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90DF-22D2-4BE0-A0D2-943C09494139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15 - DEV TOOLS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D30-99FA-40FB-8975-D73D9829C184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15 - DEV TOOLS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15462-FA93-4A9E-B0B4-25DCE124778A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15 -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15 -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58925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 do Desenvolvedor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15 -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4364925" y="4040397"/>
            <a:ext cx="9362731" cy="600164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ü"/>
            </a:pPr>
            <a:endParaRPr lang="pt-BR" sz="7200" dirty="0">
              <a:latin typeface="Futura Bk BT" panose="020B0502020204020303"/>
            </a:endParaRPr>
          </a:p>
          <a:p>
            <a:pPr marL="1600200" lvl="1" indent="-685800" algn="ctr">
              <a:buFont typeface="Wingdings" panose="05000000000000000000" pitchFamily="2" charset="2"/>
              <a:buChar char="ü"/>
            </a:pPr>
            <a:r>
              <a:rPr lang="pt-BR" sz="4800" dirty="0">
                <a:latin typeface="Futura Bk BT" panose="020B0502020204020303"/>
              </a:rPr>
              <a:t>F12</a:t>
            </a:r>
          </a:p>
          <a:p>
            <a:pPr marL="1600200" lvl="1" indent="-685800" algn="ctr">
              <a:buFont typeface="Wingdings" panose="05000000000000000000" pitchFamily="2" charset="2"/>
              <a:buChar char="ü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 algn="ctr">
              <a:buFont typeface="Wingdings" panose="05000000000000000000" pitchFamily="2" charset="2"/>
              <a:buChar char="ü"/>
            </a:pPr>
            <a:r>
              <a:rPr lang="pt-BR" sz="4800" dirty="0">
                <a:latin typeface="Futura Bk BT" panose="020B0502020204020303"/>
              </a:rPr>
              <a:t>Ctrl + </a:t>
            </a:r>
            <a:r>
              <a:rPr lang="pt-BR" sz="4800" dirty="0" err="1">
                <a:latin typeface="Futura Bk BT" panose="020B0502020204020303"/>
              </a:rPr>
              <a:t>Shit</a:t>
            </a:r>
            <a:r>
              <a:rPr lang="pt-BR" sz="4800" dirty="0">
                <a:latin typeface="Futura Bk BT" panose="020B0502020204020303"/>
              </a:rPr>
              <a:t> + I </a:t>
            </a:r>
          </a:p>
          <a:p>
            <a:pPr marL="1600200" lvl="1" indent="-685800" algn="ctr">
              <a:buFont typeface="Wingdings" panose="05000000000000000000" pitchFamily="2" charset="2"/>
              <a:buChar char="ü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 algn="ctr">
              <a:buFont typeface="Wingdings" panose="05000000000000000000" pitchFamily="2" charset="2"/>
              <a:buChar char="ü"/>
            </a:pPr>
            <a:r>
              <a:rPr lang="pt-BR" sz="4800" dirty="0">
                <a:latin typeface="Futura Bk BT" panose="020B0502020204020303"/>
              </a:rPr>
              <a:t>Menu Mais Ferramentas -&gt; Ferramenta </a:t>
            </a:r>
            <a:r>
              <a:rPr lang="pt-BR" sz="4800" dirty="0" err="1">
                <a:latin typeface="Futura Bk BT" panose="020B0502020204020303"/>
              </a:rPr>
              <a:t>Dsv</a:t>
            </a:r>
            <a:r>
              <a:rPr lang="pt-BR" sz="7200" dirty="0">
                <a:latin typeface="Futura Bk BT" panose="020B0502020204020303"/>
              </a:rPr>
              <a:t>.</a:t>
            </a:r>
            <a:endParaRPr lang="pt-BR" sz="5000" dirty="0">
              <a:latin typeface="Futura Bk BT" panose="020B0502020204020303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B03973-4415-2A95-96F9-C95677816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539" y="3427202"/>
            <a:ext cx="14201541" cy="75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58925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</a:t>
            </a:r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Tools -&gt; Fontes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15 -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06413" y="3954557"/>
            <a:ext cx="9362731" cy="618630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pt-BR" sz="4400" dirty="0">
                <a:latin typeface="Futura Bk BT" panose="020B0502020204020303"/>
              </a:rPr>
              <a:t>Página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Contém todos os arquivos fontes</a:t>
            </a:r>
          </a:p>
          <a:p>
            <a:pPr lvl="1"/>
            <a:endParaRPr lang="pt-BR" sz="4400" dirty="0">
              <a:latin typeface="Futura Bk BT" panose="020B0502020204020303"/>
            </a:endParaRPr>
          </a:p>
          <a:p>
            <a:pPr marL="857250" indent="-857250">
              <a:buFont typeface="Wingdings" panose="05000000000000000000" pitchFamily="2" charset="2"/>
              <a:buChar char="v"/>
            </a:pPr>
            <a:r>
              <a:rPr lang="pt-BR" sz="4400" dirty="0" err="1">
                <a:latin typeface="Futura Bk BT" panose="020B0502020204020303"/>
              </a:rPr>
              <a:t>Workspace</a:t>
            </a:r>
            <a:endParaRPr lang="pt-BR" sz="4400" dirty="0">
              <a:latin typeface="Futura Bk BT" panose="020B0502020204020303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 um ambiente de trabalho na máquina local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69AB9A6-F24B-EA4B-630B-A52039F1D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9327" y="3722354"/>
            <a:ext cx="12329406" cy="665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30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58925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</a:t>
            </a:r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Tools -&gt; Fontes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15 -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06413" y="3954557"/>
            <a:ext cx="9362731" cy="280076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pt-BR" sz="4400" dirty="0">
                <a:latin typeface="Futura Bk BT" panose="020B0502020204020303"/>
              </a:rPr>
              <a:t>Editor de Código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 ferramenta DEV TOOLS possui um editor de código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4992338-C019-AABC-FD04-8F0973499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9761" y="3532821"/>
            <a:ext cx="11045396" cy="844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3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58925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</a:t>
            </a:r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Tools -&gt; Fontes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15 -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06413" y="3954557"/>
            <a:ext cx="9362731" cy="415498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pt-BR" sz="4400" dirty="0">
                <a:latin typeface="Futura Bk BT" panose="020B0502020204020303"/>
              </a:rPr>
              <a:t>Depurador de Código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 o depurador de código é possível navegar no código a cada instrução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F0AE710-E6C0-8A7E-84DD-F76176271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4260" y="2608520"/>
            <a:ext cx="10537909" cy="1023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4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201691" y="7833117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ftamberlini.eti.br/</a:t>
            </a:r>
            <a:r>
              <a:rPr lang="pt-BR" sz="48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ifrj</a:t>
            </a:r>
            <a:endParaRPr lang="pt-BR" sz="48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269380" y="7669493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01" y="8004415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602249" y="7858150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923" y="7669493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948D91D-6DD3-BA52-7885-20BE6155E842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E26753EE-1C73-C2FF-AA25-DC86DADE7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1D4566A-E6CE-5B86-0D87-9071F5D2E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15 -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13645</TotalTime>
  <Words>248</Words>
  <Application>Microsoft Office PowerPoint</Application>
  <PresentationFormat>Personalizar</PresentationFormat>
  <Paragraphs>57</Paragraphs>
  <Slides>6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510</cp:revision>
  <cp:lastPrinted>2022-06-11T19:51:40Z</cp:lastPrinted>
  <dcterms:created xsi:type="dcterms:W3CDTF">2014-09-26T10:57:37Z</dcterms:created>
  <dcterms:modified xsi:type="dcterms:W3CDTF">2024-09-15T22:28:21Z</dcterms:modified>
</cp:coreProperties>
</file>