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5" r:id="rId2"/>
    <p:sldId id="619" r:id="rId3"/>
    <p:sldId id="623" r:id="rId4"/>
    <p:sldId id="624" r:id="rId5"/>
    <p:sldId id="490" r:id="rId6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69708" autoAdjust="0"/>
  </p:normalViewPr>
  <p:slideViewPr>
    <p:cSldViewPr snapToGrid="0">
      <p:cViewPr varScale="1">
        <p:scale>
          <a:sx n="39" d="100"/>
          <a:sy n="39" d="100"/>
        </p:scale>
        <p:origin x="192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7/6/2024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47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813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CC9F-E9DB-41B5-B867-E7D9BE7F4549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9BDB7-5684-41F3-B63C-7056BF3D910F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6D22A-4B43-48BC-AB2B-53D08D4506CA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17649-0557-4812-8E1D-94A15BB60F5E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C0FCC0-2C5C-4821-8003-C0A2AB8765E0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6865A-F2AE-4A20-95F8-ED42CAD17F45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A0D8-307F-4567-97A0-0C0C58746E07}" type="datetime1">
              <a:rPr lang="en-US" smtClean="0"/>
              <a:t>7/6/2024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8EAA-B9AB-4D86-A301-1A4EE0C071BD}" type="datetime1">
              <a:rPr lang="en-US" smtClean="0"/>
              <a:t>7/6/2024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54FF-21FD-4E96-B4EB-4B5DE3B60695}" type="datetime1">
              <a:rPr lang="en-US" smtClean="0"/>
              <a:t>7/6/2024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AB700-6F73-4B43-9F47-D404388E700C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8B5BE-8697-4E84-96F1-3C58E0EEEE13}" type="datetime1">
              <a:rPr lang="en-US" smtClean="0"/>
              <a:t>7/6/2024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F3205-10DE-4FAA-888A-E58AD24A4F00}" type="datetime1">
              <a:rPr lang="en-US" smtClean="0"/>
              <a:t>7/6/2024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09 - Jogo Cobra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s://www.youtube.com/shorts/ymV93I6fQKY?t=11&amp;feature=share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clássico jogo do celular Nokia</a:t>
            </a:r>
          </a:p>
        </p:txBody>
      </p:sp>
      <p:pic>
        <p:nvPicPr>
          <p:cNvPr id="2" name="Picture 2" descr="Fancy a game of Snake? The Nokia 3310 will be available in Ireland from  next week - Kildare Now">
            <a:extLst>
              <a:ext uri="{FF2B5EF4-FFF2-40B4-BE49-F238E27FC236}">
                <a16:creationId xmlns:a16="http://schemas.microsoft.com/office/drawing/2014/main" id="{0BABC50B-4004-7AF4-17ED-7838E762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789" y="5559766"/>
            <a:ext cx="7221630" cy="501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nake: conheça a história do jogo que revolucionou o mundo mobile">
            <a:hlinkClick r:id="rId5"/>
            <a:extLst>
              <a:ext uri="{FF2B5EF4-FFF2-40B4-BE49-F238E27FC236}">
                <a16:creationId xmlns:a16="http://schemas.microsoft.com/office/drawing/2014/main" id="{C1471D56-991A-4A98-C2FC-C891168D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18" y="6177593"/>
            <a:ext cx="7673395" cy="439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o clássico jogo do celular Nokia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as classes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atributos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relacionamentos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Elaborar o diagrama de classes</a:t>
            </a:r>
          </a:p>
        </p:txBody>
      </p:sp>
    </p:spTree>
    <p:extLst>
      <p:ext uri="{BB962C8B-B14F-4D97-AF65-F5344CB8AC3E}">
        <p14:creationId xmlns:p14="http://schemas.microsoft.com/office/powerpoint/2010/main" val="357189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309982" y="3535998"/>
            <a:ext cx="2361163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Clonar o código do jogo Cobra a partir do </a:t>
            </a:r>
            <a:r>
              <a:rPr lang="pt-BR" sz="5400" dirty="0" err="1">
                <a:latin typeface="Futura Bk BT" panose="020B0502020204020303"/>
              </a:rPr>
              <a:t>github</a:t>
            </a:r>
            <a:endParaRPr lang="pt-BR" sz="5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git</a:t>
            </a:r>
            <a:r>
              <a:rPr lang="pt-BR" sz="5400" dirty="0">
                <a:latin typeface="Futura Bk BT" panose="020B0502020204020303"/>
              </a:rPr>
              <a:t> clone –b </a:t>
            </a:r>
            <a:r>
              <a:rPr lang="pt-BR" sz="5400" dirty="0" err="1">
                <a:latin typeface="Futura Bk BT" panose="020B0502020204020303"/>
              </a:rPr>
              <a:t>main</a:t>
            </a:r>
            <a:r>
              <a:rPr lang="pt-BR" sz="5400" dirty="0">
                <a:latin typeface="Futura Bk BT" panose="020B0502020204020303"/>
              </a:rPr>
              <a:t> https://github.com/ftamberlini/cobra</a:t>
            </a:r>
          </a:p>
        </p:txBody>
      </p:sp>
    </p:spTree>
    <p:extLst>
      <p:ext uri="{BB962C8B-B14F-4D97-AF65-F5344CB8AC3E}">
        <p14:creationId xmlns:p14="http://schemas.microsoft.com/office/powerpoint/2010/main" val="206117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7F36E3C9-FC92-BFA8-04BD-1743A259EB57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67BFE8CF-C5E5-64AB-02DD-29817E41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03B876B7-7DE5-0CD8-F8C2-6953D4BA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Jogo Cobra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13664</TotalTime>
  <Words>208</Words>
  <Application>Microsoft Office PowerPoint</Application>
  <PresentationFormat>Personalizar</PresentationFormat>
  <Paragraphs>42</Paragraphs>
  <Slides>5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510</cp:revision>
  <cp:lastPrinted>2022-06-11T19:51:40Z</cp:lastPrinted>
  <dcterms:created xsi:type="dcterms:W3CDTF">2014-09-26T10:57:37Z</dcterms:created>
  <dcterms:modified xsi:type="dcterms:W3CDTF">2024-07-06T23:38:09Z</dcterms:modified>
</cp:coreProperties>
</file>