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65" r:id="rId2"/>
    <p:sldId id="625" r:id="rId3"/>
    <p:sldId id="619" r:id="rId4"/>
    <p:sldId id="490" r:id="rId5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79CC"/>
    <a:srgbClr val="000000"/>
    <a:srgbClr val="FF0506"/>
    <a:srgbClr val="FECD04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69708" autoAdjust="0"/>
  </p:normalViewPr>
  <p:slideViewPr>
    <p:cSldViewPr snapToGrid="0">
      <p:cViewPr varScale="1">
        <p:scale>
          <a:sx n="40" d="100"/>
          <a:sy n="40" d="100"/>
        </p:scale>
        <p:origin x="1842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3/23/2024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70442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6373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40E57-EE00-487E-B62B-02CF5BA696D5}" type="datetime1">
              <a:rPr lang="en-US" smtClean="0"/>
              <a:t>3/23/2024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06 -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5EC84-3A64-419D-B29B-30A5A8638B95}" type="datetime1">
              <a:rPr lang="en-US" smtClean="0"/>
              <a:t>3/23/2024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06 -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40206-CECD-47CB-9EB9-13964D9E2498}" type="datetime1">
              <a:rPr lang="en-US" smtClean="0"/>
              <a:t>3/23/2024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06 -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DFFFD-06EF-49DC-904F-8A388C9B5E3E}" type="datetime1">
              <a:rPr lang="en-US" smtClean="0"/>
              <a:t>3/23/2024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06 -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078FC-EACE-46F4-B346-4724BD61CBD0}" type="datetime1">
              <a:rPr lang="en-US" smtClean="0"/>
              <a:t>3/23/2024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06 -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5D167-D3FD-4990-AA66-BF0B56ADD397}" type="datetime1">
              <a:rPr lang="en-US" smtClean="0"/>
              <a:t>3/23/2024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06 - POO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BC6B5-1EC3-4CBA-94DA-E90346FD635A}" type="datetime1">
              <a:rPr lang="en-US" smtClean="0"/>
              <a:t>3/23/2024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06 - POO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B9178-ACFE-4408-BD11-5704EB96D1B4}" type="datetime1">
              <a:rPr lang="en-US" smtClean="0"/>
              <a:t>3/23/2024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06 - POO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A8772-CAB9-48D0-91FE-0E9B6DB509A5}" type="datetime1">
              <a:rPr lang="en-US" smtClean="0"/>
              <a:t>3/23/2024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06 - POO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B5BD8-9623-4FDE-902E-D26B9571A1B1}" type="datetime1">
              <a:rPr lang="en-US" smtClean="0"/>
              <a:t>3/23/2024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06 - POO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8200-F1CC-4F55-B3E4-A94109C35D8E}" type="datetime1">
              <a:rPr lang="en-US" smtClean="0"/>
              <a:t>3/23/2024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06 - POO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055C6C-5262-47B0-B9C1-CAF68A2B2ECD}" type="datetime1">
              <a:rPr lang="en-US" smtClean="0"/>
              <a:t>3/23/2024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Modelagem de Domínio e Conceitos de Orientação a Objetos| Aula 06 -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7268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8087" y="6572717"/>
            <a:ext cx="10407535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Modelagem de Domínio e 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Conceitos de Orientação a Objetos</a:t>
            </a:r>
            <a:endParaRPr lang="en-US" sz="40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06 -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Exercício Prático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06 -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9008A329-8258-46BF-AF4B-D181F2B0D708}"/>
              </a:ext>
            </a:extLst>
          </p:cNvPr>
          <p:cNvSpPr txBox="1"/>
          <p:nvPr/>
        </p:nvSpPr>
        <p:spPr>
          <a:xfrm>
            <a:off x="215153" y="2947735"/>
            <a:ext cx="22866016" cy="8402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Vamos modelar os sistemas do UBER e SPOTIFY: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/>
            </a:endParaRP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Identificar as classes (entidades)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Identificar os atributos (propriedade)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Identificar os relacionamentos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Elaborar o diagrama de classes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Esses modelos serão utilizados na Disciplina de </a:t>
            </a:r>
            <a:r>
              <a:rPr lang="pt-BR" sz="5400" dirty="0" err="1">
                <a:latin typeface="Futura Bk BT" panose="020B0502020204020303"/>
              </a:rPr>
              <a:t>Backend</a:t>
            </a:r>
            <a:r>
              <a:rPr lang="pt-BR" sz="5400" dirty="0">
                <a:latin typeface="Futura Bk BT" panose="020B0502020204020303"/>
              </a:rPr>
              <a:t> I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/>
            </a:endParaRPr>
          </a:p>
          <a:p>
            <a:pPr marL="2514600" lvl="2" indent="-685800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/>
            </a:endParaRPr>
          </a:p>
        </p:txBody>
      </p:sp>
    </p:spTree>
    <p:extLst>
      <p:ext uri="{BB962C8B-B14F-4D97-AF65-F5344CB8AC3E}">
        <p14:creationId xmlns:p14="http://schemas.microsoft.com/office/powerpoint/2010/main" val="8157701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Exercício Prático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06 -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9008A329-8258-46BF-AF4B-D181F2B0D708}"/>
              </a:ext>
            </a:extLst>
          </p:cNvPr>
          <p:cNvSpPr txBox="1"/>
          <p:nvPr/>
        </p:nvSpPr>
        <p:spPr>
          <a:xfrm>
            <a:off x="215153" y="2947735"/>
            <a:ext cx="22866016" cy="75713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Vamos modela o SI de Clínica Infantil: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/>
            </a:endParaRP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Identificar as classes (entidades)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Identificar os atributos (propriedade)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Identificar os métodos (operações)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Identificar os relacionamentos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Elaborar o diagrama de classes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/>
            </a:endParaRPr>
          </a:p>
          <a:p>
            <a:pPr lvl="2"/>
            <a:endParaRPr lang="pt-BR" sz="5400" dirty="0">
              <a:latin typeface="Futura Bk BT" panose="020B0502020204020303"/>
            </a:endParaRPr>
          </a:p>
        </p:txBody>
      </p:sp>
    </p:spTree>
    <p:extLst>
      <p:ext uri="{BB962C8B-B14F-4D97-AF65-F5344CB8AC3E}">
        <p14:creationId xmlns:p14="http://schemas.microsoft.com/office/powerpoint/2010/main" val="3209847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201691" y="7833117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ftamberlini.dev.br</a:t>
            </a: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269380" y="7669493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9401" y="8004415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602249" y="7858150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1923" y="7669493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8E261BAA-4105-A4C4-B7C5-10FB91E2DAA6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20FA7EAC-8B1B-61E7-B181-1E0D3EE35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77AD2702-774C-D943-A41E-4F942DC37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06 -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13652</TotalTime>
  <Words>199</Words>
  <Application>Microsoft Office PowerPoint</Application>
  <PresentationFormat>Personalizar</PresentationFormat>
  <Paragraphs>41</Paragraphs>
  <Slides>4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11" baseType="lpstr">
      <vt:lpstr>Arial</vt:lpstr>
      <vt:lpstr>Arial Black</vt:lpstr>
      <vt:lpstr>Calibri</vt:lpstr>
      <vt:lpstr>Calibri Light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508</cp:revision>
  <cp:lastPrinted>2022-06-11T19:51:40Z</cp:lastPrinted>
  <dcterms:created xsi:type="dcterms:W3CDTF">2014-09-26T10:57:37Z</dcterms:created>
  <dcterms:modified xsi:type="dcterms:W3CDTF">2024-03-23T16:22:04Z</dcterms:modified>
</cp:coreProperties>
</file>