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65" r:id="rId2"/>
    <p:sldId id="546" r:id="rId3"/>
    <p:sldId id="563" r:id="rId4"/>
    <p:sldId id="511" r:id="rId5"/>
    <p:sldId id="564" r:id="rId6"/>
    <p:sldId id="566" r:id="rId7"/>
    <p:sldId id="567" r:id="rId8"/>
    <p:sldId id="568" r:id="rId9"/>
    <p:sldId id="569" r:id="rId10"/>
    <p:sldId id="562" r:id="rId11"/>
    <p:sldId id="570" r:id="rId12"/>
    <p:sldId id="575" r:id="rId13"/>
    <p:sldId id="572" r:id="rId14"/>
    <p:sldId id="576" r:id="rId15"/>
    <p:sldId id="579" r:id="rId16"/>
    <p:sldId id="580" r:id="rId17"/>
    <p:sldId id="581" r:id="rId18"/>
    <p:sldId id="582" r:id="rId19"/>
    <p:sldId id="583" r:id="rId20"/>
    <p:sldId id="571" r:id="rId21"/>
    <p:sldId id="574" r:id="rId22"/>
    <p:sldId id="573" r:id="rId23"/>
    <p:sldId id="529" r:id="rId24"/>
    <p:sldId id="584" r:id="rId25"/>
    <p:sldId id="524" r:id="rId26"/>
    <p:sldId id="530" r:id="rId27"/>
    <p:sldId id="520" r:id="rId28"/>
    <p:sldId id="534" r:id="rId29"/>
    <p:sldId id="490" r:id="rId30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506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892" autoAdjust="0"/>
    <p:restoredTop sz="74697" autoAdjust="0"/>
  </p:normalViewPr>
  <p:slideViewPr>
    <p:cSldViewPr snapToGrid="0">
      <p:cViewPr varScale="1">
        <p:scale>
          <a:sx n="42" d="100"/>
          <a:sy n="42" d="100"/>
        </p:scale>
        <p:origin x="834" y="-1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741121-9610-41A5-AF25-5D9CCDEC9678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55904B5-3E6D-49F0-9621-526C201921C8}">
      <dgm:prSet phldrT="[Texto]"/>
      <dgm:spPr/>
      <dgm:t>
        <a:bodyPr/>
        <a:lstStyle/>
        <a:p>
          <a:r>
            <a:rPr lang="pt-BR" dirty="0"/>
            <a:t>Análise </a:t>
          </a:r>
        </a:p>
      </dgm:t>
    </dgm:pt>
    <dgm:pt modelId="{C675B301-2343-4D8D-A6F0-B47ED9247D57}" type="parTrans" cxnId="{A35A412D-76DA-4837-BF27-AF5F7970E022}">
      <dgm:prSet/>
      <dgm:spPr/>
      <dgm:t>
        <a:bodyPr/>
        <a:lstStyle/>
        <a:p>
          <a:endParaRPr lang="pt-BR"/>
        </a:p>
      </dgm:t>
    </dgm:pt>
    <dgm:pt modelId="{173395F9-F7CE-4573-AEBC-B296E7B60955}" type="sibTrans" cxnId="{A35A412D-76DA-4837-BF27-AF5F7970E022}">
      <dgm:prSet/>
      <dgm:spPr/>
      <dgm:t>
        <a:bodyPr/>
        <a:lstStyle/>
        <a:p>
          <a:endParaRPr lang="pt-BR"/>
        </a:p>
      </dgm:t>
    </dgm:pt>
    <dgm:pt modelId="{38D991F5-FFF6-441B-9C22-52FF4781005E}">
      <dgm:prSet phldrT="[Texto]"/>
      <dgm:spPr/>
      <dgm:t>
        <a:bodyPr/>
        <a:lstStyle/>
        <a:p>
          <a:r>
            <a:rPr lang="pt-BR" dirty="0"/>
            <a:t>Projeto</a:t>
          </a:r>
        </a:p>
      </dgm:t>
    </dgm:pt>
    <dgm:pt modelId="{9C3B74CE-0CA2-4F3C-8BD4-E2EDCC8F405F}" type="parTrans" cxnId="{0E64ADEA-E54D-459E-87B5-D10A82565FAC}">
      <dgm:prSet/>
      <dgm:spPr/>
      <dgm:t>
        <a:bodyPr/>
        <a:lstStyle/>
        <a:p>
          <a:endParaRPr lang="pt-BR"/>
        </a:p>
      </dgm:t>
    </dgm:pt>
    <dgm:pt modelId="{3ACFDBF3-DAE5-4757-9C9B-2F4E7FF97B4D}" type="sibTrans" cxnId="{0E64ADEA-E54D-459E-87B5-D10A82565FAC}">
      <dgm:prSet/>
      <dgm:spPr/>
      <dgm:t>
        <a:bodyPr/>
        <a:lstStyle/>
        <a:p>
          <a:endParaRPr lang="pt-BR"/>
        </a:p>
      </dgm:t>
    </dgm:pt>
    <dgm:pt modelId="{F9968853-905E-4FF4-9813-1AEB3BB06BE9}">
      <dgm:prSet phldrT="[Texto]"/>
      <dgm:spPr/>
      <dgm:t>
        <a:bodyPr/>
        <a:lstStyle/>
        <a:p>
          <a:r>
            <a:rPr lang="pt-BR" dirty="0"/>
            <a:t>Implementação</a:t>
          </a:r>
        </a:p>
      </dgm:t>
    </dgm:pt>
    <dgm:pt modelId="{FC39CBAE-3ABD-449E-99DD-35F579933817}" type="parTrans" cxnId="{A974BB14-A9A7-4326-9422-131D3871BF1C}">
      <dgm:prSet/>
      <dgm:spPr/>
      <dgm:t>
        <a:bodyPr/>
        <a:lstStyle/>
        <a:p>
          <a:endParaRPr lang="pt-BR"/>
        </a:p>
      </dgm:t>
    </dgm:pt>
    <dgm:pt modelId="{57241849-DEDE-422F-A2BA-730FBB3722A6}" type="sibTrans" cxnId="{A974BB14-A9A7-4326-9422-131D3871BF1C}">
      <dgm:prSet/>
      <dgm:spPr/>
      <dgm:t>
        <a:bodyPr/>
        <a:lstStyle/>
        <a:p>
          <a:endParaRPr lang="pt-BR"/>
        </a:p>
      </dgm:t>
    </dgm:pt>
    <dgm:pt modelId="{1C0F9850-B001-48B3-9509-E56D9865FFC1}">
      <dgm:prSet phldrT="[Texto]"/>
      <dgm:spPr/>
      <dgm:t>
        <a:bodyPr/>
        <a:lstStyle/>
        <a:p>
          <a:r>
            <a:rPr lang="pt-BR" dirty="0"/>
            <a:t>Teste</a:t>
          </a:r>
        </a:p>
      </dgm:t>
    </dgm:pt>
    <dgm:pt modelId="{0977F471-D063-48AC-9C82-3C55020ACA63}" type="parTrans" cxnId="{F7353888-868A-48B1-8D0E-EB90B752DF22}">
      <dgm:prSet/>
      <dgm:spPr/>
      <dgm:t>
        <a:bodyPr/>
        <a:lstStyle/>
        <a:p>
          <a:endParaRPr lang="pt-BR"/>
        </a:p>
      </dgm:t>
    </dgm:pt>
    <dgm:pt modelId="{6188235F-E26E-45B2-856D-FEF58DCF88D4}" type="sibTrans" cxnId="{F7353888-868A-48B1-8D0E-EB90B752DF22}">
      <dgm:prSet/>
      <dgm:spPr/>
      <dgm:t>
        <a:bodyPr/>
        <a:lstStyle/>
        <a:p>
          <a:endParaRPr lang="pt-BR"/>
        </a:p>
      </dgm:t>
    </dgm:pt>
    <dgm:pt modelId="{8DED4680-C8FE-461F-BA27-0EA5009B3C5F}">
      <dgm:prSet phldrT="[Texto]"/>
      <dgm:spPr/>
      <dgm:t>
        <a:bodyPr/>
        <a:lstStyle/>
        <a:p>
          <a:r>
            <a:rPr lang="pt-BR" dirty="0"/>
            <a:t>Manutenção</a:t>
          </a:r>
        </a:p>
      </dgm:t>
    </dgm:pt>
    <dgm:pt modelId="{C9F3D63F-C040-43C9-B5CB-D461CE88EC73}" type="parTrans" cxnId="{15B78710-676A-4C7E-98EE-31AB2F2246DA}">
      <dgm:prSet/>
      <dgm:spPr/>
      <dgm:t>
        <a:bodyPr/>
        <a:lstStyle/>
        <a:p>
          <a:endParaRPr lang="pt-BR"/>
        </a:p>
      </dgm:t>
    </dgm:pt>
    <dgm:pt modelId="{7F24407A-2A16-48FE-BDD2-5895868A1858}" type="sibTrans" cxnId="{15B78710-676A-4C7E-98EE-31AB2F2246DA}">
      <dgm:prSet/>
      <dgm:spPr/>
      <dgm:t>
        <a:bodyPr/>
        <a:lstStyle/>
        <a:p>
          <a:endParaRPr lang="pt-BR"/>
        </a:p>
      </dgm:t>
    </dgm:pt>
    <dgm:pt modelId="{EA516832-0198-4566-81DB-FA211D439767}" type="pres">
      <dgm:prSet presAssocID="{2C741121-9610-41A5-AF25-5D9CCDEC9678}" presName="rootnode" presStyleCnt="0">
        <dgm:presLayoutVars>
          <dgm:chMax/>
          <dgm:chPref/>
          <dgm:dir/>
          <dgm:animLvl val="lvl"/>
        </dgm:presLayoutVars>
      </dgm:prSet>
      <dgm:spPr/>
    </dgm:pt>
    <dgm:pt modelId="{4F6FBC18-ABBC-4742-943E-DE51F7470AC9}" type="pres">
      <dgm:prSet presAssocID="{155904B5-3E6D-49F0-9621-526C201921C8}" presName="composite" presStyleCnt="0"/>
      <dgm:spPr/>
    </dgm:pt>
    <dgm:pt modelId="{B7D8D3C7-7636-4804-80FE-B2DD8B3EC007}" type="pres">
      <dgm:prSet presAssocID="{155904B5-3E6D-49F0-9621-526C201921C8}" presName="bentUpArrow1" presStyleLbl="alignImgPlace1" presStyleIdx="0" presStyleCnt="4"/>
      <dgm:spPr/>
    </dgm:pt>
    <dgm:pt modelId="{9F255B1F-A983-409B-B150-41DF5E053B80}" type="pres">
      <dgm:prSet presAssocID="{155904B5-3E6D-49F0-9621-526C201921C8}" presName="ParentText" presStyleLbl="node1" presStyleIdx="0" presStyleCnt="5">
        <dgm:presLayoutVars>
          <dgm:chMax val="1"/>
          <dgm:chPref val="1"/>
          <dgm:bulletEnabled val="1"/>
        </dgm:presLayoutVars>
      </dgm:prSet>
      <dgm:spPr/>
    </dgm:pt>
    <dgm:pt modelId="{5FB30ADF-8ECB-4A07-ABAB-B702A4F839BE}" type="pres">
      <dgm:prSet presAssocID="{155904B5-3E6D-49F0-9621-526C201921C8}" presName="ChildTex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33D141B2-C7C5-4B18-BA77-F2664DA50038}" type="pres">
      <dgm:prSet presAssocID="{173395F9-F7CE-4573-AEBC-B296E7B60955}" presName="sibTrans" presStyleCnt="0"/>
      <dgm:spPr/>
    </dgm:pt>
    <dgm:pt modelId="{1CD06D98-6306-41B5-ABA2-9B74C055DEF7}" type="pres">
      <dgm:prSet presAssocID="{38D991F5-FFF6-441B-9C22-52FF4781005E}" presName="composite" presStyleCnt="0"/>
      <dgm:spPr/>
    </dgm:pt>
    <dgm:pt modelId="{F4B00A0A-E730-44D8-AA31-C435D20AED1F}" type="pres">
      <dgm:prSet presAssocID="{38D991F5-FFF6-441B-9C22-52FF4781005E}" presName="bentUpArrow1" presStyleLbl="alignImgPlace1" presStyleIdx="1" presStyleCnt="4"/>
      <dgm:spPr/>
    </dgm:pt>
    <dgm:pt modelId="{69068AA6-9260-420C-A4AB-9A62A6962116}" type="pres">
      <dgm:prSet presAssocID="{38D991F5-FFF6-441B-9C22-52FF4781005E}" presName="ParentText" presStyleLbl="node1" presStyleIdx="1" presStyleCnt="5">
        <dgm:presLayoutVars>
          <dgm:chMax val="1"/>
          <dgm:chPref val="1"/>
          <dgm:bulletEnabled val="1"/>
        </dgm:presLayoutVars>
      </dgm:prSet>
      <dgm:spPr/>
    </dgm:pt>
    <dgm:pt modelId="{56091B27-DFFA-4EF8-A005-40EDEECA56B9}" type="pres">
      <dgm:prSet presAssocID="{38D991F5-FFF6-441B-9C22-52FF4781005E}" presName="ChildText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810C795E-E810-44CF-ABAC-7930CEAC926A}" type="pres">
      <dgm:prSet presAssocID="{3ACFDBF3-DAE5-4757-9C9B-2F4E7FF97B4D}" presName="sibTrans" presStyleCnt="0"/>
      <dgm:spPr/>
    </dgm:pt>
    <dgm:pt modelId="{53BA9A0B-AF9F-4F49-BB48-2E83BD89AE3F}" type="pres">
      <dgm:prSet presAssocID="{F9968853-905E-4FF4-9813-1AEB3BB06BE9}" presName="composite" presStyleCnt="0"/>
      <dgm:spPr/>
    </dgm:pt>
    <dgm:pt modelId="{347DFF81-C07B-480E-820A-E0D10894B585}" type="pres">
      <dgm:prSet presAssocID="{F9968853-905E-4FF4-9813-1AEB3BB06BE9}" presName="bentUpArrow1" presStyleLbl="alignImgPlace1" presStyleIdx="2" presStyleCnt="4"/>
      <dgm:spPr/>
    </dgm:pt>
    <dgm:pt modelId="{869887EF-0F2A-4CF4-9602-1BF1D8AE96A1}" type="pres">
      <dgm:prSet presAssocID="{F9968853-905E-4FF4-9813-1AEB3BB06BE9}" presName="ParentText" presStyleLbl="node1" presStyleIdx="2" presStyleCnt="5">
        <dgm:presLayoutVars>
          <dgm:chMax val="1"/>
          <dgm:chPref val="1"/>
          <dgm:bulletEnabled val="1"/>
        </dgm:presLayoutVars>
      </dgm:prSet>
      <dgm:spPr/>
    </dgm:pt>
    <dgm:pt modelId="{9377B0DA-97C5-4451-A017-01B4C0C18BDD}" type="pres">
      <dgm:prSet presAssocID="{F9968853-905E-4FF4-9813-1AEB3BB06BE9}" presName="ChildTex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26632C17-5DE7-4350-9933-7F29CEAF8A78}" type="pres">
      <dgm:prSet presAssocID="{57241849-DEDE-422F-A2BA-730FBB3722A6}" presName="sibTrans" presStyleCnt="0"/>
      <dgm:spPr/>
    </dgm:pt>
    <dgm:pt modelId="{F80DA33D-1C07-405A-AA44-885ABAEE7CB3}" type="pres">
      <dgm:prSet presAssocID="{1C0F9850-B001-48B3-9509-E56D9865FFC1}" presName="composite" presStyleCnt="0"/>
      <dgm:spPr/>
    </dgm:pt>
    <dgm:pt modelId="{9C640BF6-F74C-4B6B-ABFD-D21B6340BF89}" type="pres">
      <dgm:prSet presAssocID="{1C0F9850-B001-48B3-9509-E56D9865FFC1}" presName="bentUpArrow1" presStyleLbl="alignImgPlace1" presStyleIdx="3" presStyleCnt="4"/>
      <dgm:spPr/>
    </dgm:pt>
    <dgm:pt modelId="{68F2098D-9A74-4253-9FF7-6B646234D573}" type="pres">
      <dgm:prSet presAssocID="{1C0F9850-B001-48B3-9509-E56D9865FFC1}" presName="ParentText" presStyleLbl="node1" presStyleIdx="3" presStyleCnt="5">
        <dgm:presLayoutVars>
          <dgm:chMax val="1"/>
          <dgm:chPref val="1"/>
          <dgm:bulletEnabled val="1"/>
        </dgm:presLayoutVars>
      </dgm:prSet>
      <dgm:spPr/>
    </dgm:pt>
    <dgm:pt modelId="{98B2A5E4-1D0E-4119-852E-489792612D5C}" type="pres">
      <dgm:prSet presAssocID="{1C0F9850-B001-48B3-9509-E56D9865FFC1}" presName="ChildText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EB0905CA-AED7-47CE-86DD-A0ED7FB9D1EB}" type="pres">
      <dgm:prSet presAssocID="{6188235F-E26E-45B2-856D-FEF58DCF88D4}" presName="sibTrans" presStyleCnt="0"/>
      <dgm:spPr/>
    </dgm:pt>
    <dgm:pt modelId="{E892B997-4444-447B-AE18-9B81CB688513}" type="pres">
      <dgm:prSet presAssocID="{8DED4680-C8FE-461F-BA27-0EA5009B3C5F}" presName="composite" presStyleCnt="0"/>
      <dgm:spPr/>
    </dgm:pt>
    <dgm:pt modelId="{0F3C4668-E5C3-4FA2-BD3E-6FB1C9FD8017}" type="pres">
      <dgm:prSet presAssocID="{8DED4680-C8FE-461F-BA27-0EA5009B3C5F}" presName="ParentText" presStyleLbl="node1" presStyleIdx="4" presStyleCnt="5">
        <dgm:presLayoutVars>
          <dgm:chMax val="1"/>
          <dgm:chPref val="1"/>
          <dgm:bulletEnabled val="1"/>
        </dgm:presLayoutVars>
      </dgm:prSet>
      <dgm:spPr/>
    </dgm:pt>
  </dgm:ptLst>
  <dgm:cxnLst>
    <dgm:cxn modelId="{A498530D-4E83-4C0E-9D7E-C4F236B63144}" type="presOf" srcId="{38D991F5-FFF6-441B-9C22-52FF4781005E}" destId="{69068AA6-9260-420C-A4AB-9A62A6962116}" srcOrd="0" destOrd="0" presId="urn:microsoft.com/office/officeart/2005/8/layout/StepDownProcess"/>
    <dgm:cxn modelId="{15B78710-676A-4C7E-98EE-31AB2F2246DA}" srcId="{2C741121-9610-41A5-AF25-5D9CCDEC9678}" destId="{8DED4680-C8FE-461F-BA27-0EA5009B3C5F}" srcOrd="4" destOrd="0" parTransId="{C9F3D63F-C040-43C9-B5CB-D461CE88EC73}" sibTransId="{7F24407A-2A16-48FE-BDD2-5895868A1858}"/>
    <dgm:cxn modelId="{A974BB14-A9A7-4326-9422-131D3871BF1C}" srcId="{2C741121-9610-41A5-AF25-5D9CCDEC9678}" destId="{F9968853-905E-4FF4-9813-1AEB3BB06BE9}" srcOrd="2" destOrd="0" parTransId="{FC39CBAE-3ABD-449E-99DD-35F579933817}" sibTransId="{57241849-DEDE-422F-A2BA-730FBB3722A6}"/>
    <dgm:cxn modelId="{A35A412D-76DA-4837-BF27-AF5F7970E022}" srcId="{2C741121-9610-41A5-AF25-5D9CCDEC9678}" destId="{155904B5-3E6D-49F0-9621-526C201921C8}" srcOrd="0" destOrd="0" parTransId="{C675B301-2343-4D8D-A6F0-B47ED9247D57}" sibTransId="{173395F9-F7CE-4573-AEBC-B296E7B60955}"/>
    <dgm:cxn modelId="{B215D232-98E3-4013-861A-1F670DBBA271}" type="presOf" srcId="{1C0F9850-B001-48B3-9509-E56D9865FFC1}" destId="{68F2098D-9A74-4253-9FF7-6B646234D573}" srcOrd="0" destOrd="0" presId="urn:microsoft.com/office/officeart/2005/8/layout/StepDownProcess"/>
    <dgm:cxn modelId="{50F51336-6564-4231-9E43-77FFACEF3AA7}" type="presOf" srcId="{155904B5-3E6D-49F0-9621-526C201921C8}" destId="{9F255B1F-A983-409B-B150-41DF5E053B80}" srcOrd="0" destOrd="0" presId="urn:microsoft.com/office/officeart/2005/8/layout/StepDownProcess"/>
    <dgm:cxn modelId="{83702B68-DAD9-478D-BFB2-DD453AC26C3A}" type="presOf" srcId="{2C741121-9610-41A5-AF25-5D9CCDEC9678}" destId="{EA516832-0198-4566-81DB-FA211D439767}" srcOrd="0" destOrd="0" presId="urn:microsoft.com/office/officeart/2005/8/layout/StepDownProcess"/>
    <dgm:cxn modelId="{F7353888-868A-48B1-8D0E-EB90B752DF22}" srcId="{2C741121-9610-41A5-AF25-5D9CCDEC9678}" destId="{1C0F9850-B001-48B3-9509-E56D9865FFC1}" srcOrd="3" destOrd="0" parTransId="{0977F471-D063-48AC-9C82-3C55020ACA63}" sibTransId="{6188235F-E26E-45B2-856D-FEF58DCF88D4}"/>
    <dgm:cxn modelId="{E61077CC-7274-4268-87FC-DB981A2CE0A3}" type="presOf" srcId="{F9968853-905E-4FF4-9813-1AEB3BB06BE9}" destId="{869887EF-0F2A-4CF4-9602-1BF1D8AE96A1}" srcOrd="0" destOrd="0" presId="urn:microsoft.com/office/officeart/2005/8/layout/StepDownProcess"/>
    <dgm:cxn modelId="{0E64ADEA-E54D-459E-87B5-D10A82565FAC}" srcId="{2C741121-9610-41A5-AF25-5D9CCDEC9678}" destId="{38D991F5-FFF6-441B-9C22-52FF4781005E}" srcOrd="1" destOrd="0" parTransId="{9C3B74CE-0CA2-4F3C-8BD4-E2EDCC8F405F}" sibTransId="{3ACFDBF3-DAE5-4757-9C9B-2F4E7FF97B4D}"/>
    <dgm:cxn modelId="{8ABB73F2-EF47-4CA2-9E70-33E0745BDBC4}" type="presOf" srcId="{8DED4680-C8FE-461F-BA27-0EA5009B3C5F}" destId="{0F3C4668-E5C3-4FA2-BD3E-6FB1C9FD8017}" srcOrd="0" destOrd="0" presId="urn:microsoft.com/office/officeart/2005/8/layout/StepDownProcess"/>
    <dgm:cxn modelId="{81F3001C-EE0D-49C9-AAD3-3F2C50FEAD92}" type="presParOf" srcId="{EA516832-0198-4566-81DB-FA211D439767}" destId="{4F6FBC18-ABBC-4742-943E-DE51F7470AC9}" srcOrd="0" destOrd="0" presId="urn:microsoft.com/office/officeart/2005/8/layout/StepDownProcess"/>
    <dgm:cxn modelId="{B85357D1-3205-49B9-B545-E05AF66383E5}" type="presParOf" srcId="{4F6FBC18-ABBC-4742-943E-DE51F7470AC9}" destId="{B7D8D3C7-7636-4804-80FE-B2DD8B3EC007}" srcOrd="0" destOrd="0" presId="urn:microsoft.com/office/officeart/2005/8/layout/StepDownProcess"/>
    <dgm:cxn modelId="{D83CC01C-FE2F-480B-9704-6E3B7CC6458A}" type="presParOf" srcId="{4F6FBC18-ABBC-4742-943E-DE51F7470AC9}" destId="{9F255B1F-A983-409B-B150-41DF5E053B80}" srcOrd="1" destOrd="0" presId="urn:microsoft.com/office/officeart/2005/8/layout/StepDownProcess"/>
    <dgm:cxn modelId="{657EE23D-0170-4BFC-A9CA-9DE5F39F5427}" type="presParOf" srcId="{4F6FBC18-ABBC-4742-943E-DE51F7470AC9}" destId="{5FB30ADF-8ECB-4A07-ABAB-B702A4F839BE}" srcOrd="2" destOrd="0" presId="urn:microsoft.com/office/officeart/2005/8/layout/StepDownProcess"/>
    <dgm:cxn modelId="{3BF74E5B-7BBE-4545-A384-C504A83779D9}" type="presParOf" srcId="{EA516832-0198-4566-81DB-FA211D439767}" destId="{33D141B2-C7C5-4B18-BA77-F2664DA50038}" srcOrd="1" destOrd="0" presId="urn:microsoft.com/office/officeart/2005/8/layout/StepDownProcess"/>
    <dgm:cxn modelId="{9DC8F821-23B1-4B39-9E8E-0081E58F4741}" type="presParOf" srcId="{EA516832-0198-4566-81DB-FA211D439767}" destId="{1CD06D98-6306-41B5-ABA2-9B74C055DEF7}" srcOrd="2" destOrd="0" presId="urn:microsoft.com/office/officeart/2005/8/layout/StepDownProcess"/>
    <dgm:cxn modelId="{00E3319A-6176-4CE3-B820-7C3B79AF6D4B}" type="presParOf" srcId="{1CD06D98-6306-41B5-ABA2-9B74C055DEF7}" destId="{F4B00A0A-E730-44D8-AA31-C435D20AED1F}" srcOrd="0" destOrd="0" presId="urn:microsoft.com/office/officeart/2005/8/layout/StepDownProcess"/>
    <dgm:cxn modelId="{EA718474-D993-4195-ADFB-A0D867A76382}" type="presParOf" srcId="{1CD06D98-6306-41B5-ABA2-9B74C055DEF7}" destId="{69068AA6-9260-420C-A4AB-9A62A6962116}" srcOrd="1" destOrd="0" presId="urn:microsoft.com/office/officeart/2005/8/layout/StepDownProcess"/>
    <dgm:cxn modelId="{D3E3D591-FC5D-4AAD-BE8C-5B1D27D95C81}" type="presParOf" srcId="{1CD06D98-6306-41B5-ABA2-9B74C055DEF7}" destId="{56091B27-DFFA-4EF8-A005-40EDEECA56B9}" srcOrd="2" destOrd="0" presId="urn:microsoft.com/office/officeart/2005/8/layout/StepDownProcess"/>
    <dgm:cxn modelId="{3C99402F-8E5E-47CA-81E3-D56CD84A6471}" type="presParOf" srcId="{EA516832-0198-4566-81DB-FA211D439767}" destId="{810C795E-E810-44CF-ABAC-7930CEAC926A}" srcOrd="3" destOrd="0" presId="urn:microsoft.com/office/officeart/2005/8/layout/StepDownProcess"/>
    <dgm:cxn modelId="{9C5A21A9-6163-4745-9360-C78539BAEB9D}" type="presParOf" srcId="{EA516832-0198-4566-81DB-FA211D439767}" destId="{53BA9A0B-AF9F-4F49-BB48-2E83BD89AE3F}" srcOrd="4" destOrd="0" presId="urn:microsoft.com/office/officeart/2005/8/layout/StepDownProcess"/>
    <dgm:cxn modelId="{CA8CA0FB-1FAC-4E1B-A9CC-0FBD2824DB03}" type="presParOf" srcId="{53BA9A0B-AF9F-4F49-BB48-2E83BD89AE3F}" destId="{347DFF81-C07B-480E-820A-E0D10894B585}" srcOrd="0" destOrd="0" presId="urn:microsoft.com/office/officeart/2005/8/layout/StepDownProcess"/>
    <dgm:cxn modelId="{7DB13770-E65A-4DF4-B52E-0647E90F1763}" type="presParOf" srcId="{53BA9A0B-AF9F-4F49-BB48-2E83BD89AE3F}" destId="{869887EF-0F2A-4CF4-9602-1BF1D8AE96A1}" srcOrd="1" destOrd="0" presId="urn:microsoft.com/office/officeart/2005/8/layout/StepDownProcess"/>
    <dgm:cxn modelId="{8BB2FFF3-8F4D-4C18-AEF8-A94ED563B7B5}" type="presParOf" srcId="{53BA9A0B-AF9F-4F49-BB48-2E83BD89AE3F}" destId="{9377B0DA-97C5-4451-A017-01B4C0C18BDD}" srcOrd="2" destOrd="0" presId="urn:microsoft.com/office/officeart/2005/8/layout/StepDownProcess"/>
    <dgm:cxn modelId="{37DACABB-5EA6-4E08-94C0-3AC390A88BAE}" type="presParOf" srcId="{EA516832-0198-4566-81DB-FA211D439767}" destId="{26632C17-5DE7-4350-9933-7F29CEAF8A78}" srcOrd="5" destOrd="0" presId="urn:microsoft.com/office/officeart/2005/8/layout/StepDownProcess"/>
    <dgm:cxn modelId="{308B367C-FA6A-4F2C-9708-C43CE24D6DC8}" type="presParOf" srcId="{EA516832-0198-4566-81DB-FA211D439767}" destId="{F80DA33D-1C07-405A-AA44-885ABAEE7CB3}" srcOrd="6" destOrd="0" presId="urn:microsoft.com/office/officeart/2005/8/layout/StepDownProcess"/>
    <dgm:cxn modelId="{9C274171-CF0E-41C9-A170-681EA253D7D6}" type="presParOf" srcId="{F80DA33D-1C07-405A-AA44-885ABAEE7CB3}" destId="{9C640BF6-F74C-4B6B-ABFD-D21B6340BF89}" srcOrd="0" destOrd="0" presId="urn:microsoft.com/office/officeart/2005/8/layout/StepDownProcess"/>
    <dgm:cxn modelId="{F7392E56-B34D-4557-9909-6567B3A951F2}" type="presParOf" srcId="{F80DA33D-1C07-405A-AA44-885ABAEE7CB3}" destId="{68F2098D-9A74-4253-9FF7-6B646234D573}" srcOrd="1" destOrd="0" presId="urn:microsoft.com/office/officeart/2005/8/layout/StepDownProcess"/>
    <dgm:cxn modelId="{F1FC76C3-1F7E-4858-962D-26BCEDCAC8F6}" type="presParOf" srcId="{F80DA33D-1C07-405A-AA44-885ABAEE7CB3}" destId="{98B2A5E4-1D0E-4119-852E-489792612D5C}" srcOrd="2" destOrd="0" presId="urn:microsoft.com/office/officeart/2005/8/layout/StepDownProcess"/>
    <dgm:cxn modelId="{130DB5F0-2544-442F-9658-6221B3E7EE56}" type="presParOf" srcId="{EA516832-0198-4566-81DB-FA211D439767}" destId="{EB0905CA-AED7-47CE-86DD-A0ED7FB9D1EB}" srcOrd="7" destOrd="0" presId="urn:microsoft.com/office/officeart/2005/8/layout/StepDownProcess"/>
    <dgm:cxn modelId="{14877498-0511-46AD-B550-0035747C54C6}" type="presParOf" srcId="{EA516832-0198-4566-81DB-FA211D439767}" destId="{E892B997-4444-447B-AE18-9B81CB688513}" srcOrd="8" destOrd="0" presId="urn:microsoft.com/office/officeart/2005/8/layout/StepDownProcess"/>
    <dgm:cxn modelId="{C8FB28D7-7FA8-4095-8EF2-FC8F11BCC4C5}" type="presParOf" srcId="{E892B997-4444-447B-AE18-9B81CB688513}" destId="{0F3C4668-E5C3-4FA2-BD3E-6FB1C9FD8017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1A47C5-07F5-46E6-8EDA-8C592C77DDF3}" type="doc">
      <dgm:prSet loTypeId="urn:microsoft.com/office/officeart/2005/8/layout/cycle5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EA49C656-740C-4759-864A-E74714081023}">
      <dgm:prSet phldrT="[Texto]"/>
      <dgm:spPr/>
      <dgm:t>
        <a:bodyPr/>
        <a:lstStyle/>
        <a:p>
          <a:r>
            <a:rPr lang="pt-BR" dirty="0"/>
            <a:t>1. Análise de Domínio</a:t>
          </a:r>
        </a:p>
      </dgm:t>
    </dgm:pt>
    <dgm:pt modelId="{0113DC2B-F7E4-4C75-8D84-0E8B32DF6B3C}" type="parTrans" cxnId="{09BDC9B8-DDCA-4CA2-ABAF-E1AADB9CE2B2}">
      <dgm:prSet/>
      <dgm:spPr/>
      <dgm:t>
        <a:bodyPr/>
        <a:lstStyle/>
        <a:p>
          <a:endParaRPr lang="pt-BR"/>
        </a:p>
      </dgm:t>
    </dgm:pt>
    <dgm:pt modelId="{05F1DB1F-BD0F-4AC3-A5B4-B40329A863F1}" type="sibTrans" cxnId="{09BDC9B8-DDCA-4CA2-ABAF-E1AADB9CE2B2}">
      <dgm:prSet/>
      <dgm:spPr/>
      <dgm:t>
        <a:bodyPr/>
        <a:lstStyle/>
        <a:p>
          <a:endParaRPr lang="pt-BR"/>
        </a:p>
      </dgm:t>
    </dgm:pt>
    <dgm:pt modelId="{D603E67C-4D32-4224-993A-057188619935}">
      <dgm:prSet phldrT="[Texto]"/>
      <dgm:spPr/>
      <dgm:t>
        <a:bodyPr/>
        <a:lstStyle/>
        <a:p>
          <a:r>
            <a:rPr lang="pt-BR" dirty="0"/>
            <a:t>2. Abstração</a:t>
          </a:r>
        </a:p>
      </dgm:t>
    </dgm:pt>
    <dgm:pt modelId="{C612670F-9136-4236-ACEA-88815E017E83}" type="parTrans" cxnId="{721AB894-E848-4E9E-8180-8E594F268A24}">
      <dgm:prSet/>
      <dgm:spPr/>
      <dgm:t>
        <a:bodyPr/>
        <a:lstStyle/>
        <a:p>
          <a:endParaRPr lang="pt-BR"/>
        </a:p>
      </dgm:t>
    </dgm:pt>
    <dgm:pt modelId="{05543A34-69D5-47B4-87A6-18600448E231}" type="sibTrans" cxnId="{721AB894-E848-4E9E-8180-8E594F268A24}">
      <dgm:prSet/>
      <dgm:spPr/>
      <dgm:t>
        <a:bodyPr/>
        <a:lstStyle/>
        <a:p>
          <a:endParaRPr lang="pt-BR"/>
        </a:p>
      </dgm:t>
    </dgm:pt>
    <dgm:pt modelId="{92D310F2-72D0-4D04-A281-66FE72F5EE0F}">
      <dgm:prSet phldrT="[Texto]"/>
      <dgm:spPr/>
      <dgm:t>
        <a:bodyPr/>
        <a:lstStyle/>
        <a:p>
          <a:r>
            <a:rPr lang="pt-BR" dirty="0"/>
            <a:t>3. Modelagem</a:t>
          </a:r>
        </a:p>
      </dgm:t>
    </dgm:pt>
    <dgm:pt modelId="{716C5D54-8B1B-4734-A690-643EDFA242CE}" type="parTrans" cxnId="{92B32216-F5FD-4A8A-806C-E5A78DA31927}">
      <dgm:prSet/>
      <dgm:spPr/>
      <dgm:t>
        <a:bodyPr/>
        <a:lstStyle/>
        <a:p>
          <a:endParaRPr lang="pt-BR"/>
        </a:p>
      </dgm:t>
    </dgm:pt>
    <dgm:pt modelId="{D2EA4621-F741-4E2C-977F-EAEFBE25C9AB}" type="sibTrans" cxnId="{92B32216-F5FD-4A8A-806C-E5A78DA31927}">
      <dgm:prSet/>
      <dgm:spPr/>
      <dgm:t>
        <a:bodyPr/>
        <a:lstStyle/>
        <a:p>
          <a:endParaRPr lang="pt-BR"/>
        </a:p>
      </dgm:t>
    </dgm:pt>
    <dgm:pt modelId="{53BDD155-C30E-43B0-B57E-9F885554A447}">
      <dgm:prSet phldrT="[Texto]"/>
      <dgm:spPr/>
      <dgm:t>
        <a:bodyPr/>
        <a:lstStyle/>
        <a:p>
          <a:r>
            <a:rPr lang="pt-BR" dirty="0"/>
            <a:t>4. Representação</a:t>
          </a:r>
        </a:p>
      </dgm:t>
    </dgm:pt>
    <dgm:pt modelId="{D3968903-3080-4A61-BB86-C786A5DFEAA5}" type="parTrans" cxnId="{D3C6AEE3-85A0-4536-B75E-D6B744C5A335}">
      <dgm:prSet/>
      <dgm:spPr/>
      <dgm:t>
        <a:bodyPr/>
        <a:lstStyle/>
        <a:p>
          <a:endParaRPr lang="pt-BR"/>
        </a:p>
      </dgm:t>
    </dgm:pt>
    <dgm:pt modelId="{C9CE2CB7-63BF-4486-973A-0BFFF1A34DEA}" type="sibTrans" cxnId="{D3C6AEE3-85A0-4536-B75E-D6B744C5A335}">
      <dgm:prSet/>
      <dgm:spPr/>
      <dgm:t>
        <a:bodyPr/>
        <a:lstStyle/>
        <a:p>
          <a:endParaRPr lang="pt-BR"/>
        </a:p>
      </dgm:t>
    </dgm:pt>
    <dgm:pt modelId="{CDAE4F0A-B765-44F5-9850-3AFD86B61637}" type="pres">
      <dgm:prSet presAssocID="{4B1A47C5-07F5-46E6-8EDA-8C592C77DDF3}" presName="cycle" presStyleCnt="0">
        <dgm:presLayoutVars>
          <dgm:dir/>
          <dgm:resizeHandles val="exact"/>
        </dgm:presLayoutVars>
      </dgm:prSet>
      <dgm:spPr/>
    </dgm:pt>
    <dgm:pt modelId="{F0424E1C-6F9D-4471-B33A-7A76018EFBD6}" type="pres">
      <dgm:prSet presAssocID="{EA49C656-740C-4759-864A-E74714081023}" presName="node" presStyleLbl="node1" presStyleIdx="0" presStyleCnt="4" custScaleX="164331">
        <dgm:presLayoutVars>
          <dgm:bulletEnabled val="1"/>
        </dgm:presLayoutVars>
      </dgm:prSet>
      <dgm:spPr/>
    </dgm:pt>
    <dgm:pt modelId="{CC11FFE9-A8C3-48BC-86EE-54B1DD19B38C}" type="pres">
      <dgm:prSet presAssocID="{EA49C656-740C-4759-864A-E74714081023}" presName="spNode" presStyleCnt="0"/>
      <dgm:spPr/>
    </dgm:pt>
    <dgm:pt modelId="{B40E61A0-CA1B-472E-8195-AA02E63C66BF}" type="pres">
      <dgm:prSet presAssocID="{05F1DB1F-BD0F-4AC3-A5B4-B40329A863F1}" presName="sibTrans" presStyleLbl="sibTrans1D1" presStyleIdx="0" presStyleCnt="4"/>
      <dgm:spPr/>
    </dgm:pt>
    <dgm:pt modelId="{16E87BDC-751B-4760-B23F-20E05B87019F}" type="pres">
      <dgm:prSet presAssocID="{D603E67C-4D32-4224-993A-057188619935}" presName="node" presStyleLbl="node1" presStyleIdx="1" presStyleCnt="4" custScaleX="152825">
        <dgm:presLayoutVars>
          <dgm:bulletEnabled val="1"/>
        </dgm:presLayoutVars>
      </dgm:prSet>
      <dgm:spPr/>
    </dgm:pt>
    <dgm:pt modelId="{215DE4E9-6C3B-463F-82D0-735A3400725E}" type="pres">
      <dgm:prSet presAssocID="{D603E67C-4D32-4224-993A-057188619935}" presName="spNode" presStyleCnt="0"/>
      <dgm:spPr/>
    </dgm:pt>
    <dgm:pt modelId="{BEAF56A7-A676-43B5-97B3-C8E7310B6926}" type="pres">
      <dgm:prSet presAssocID="{05543A34-69D5-47B4-87A6-18600448E231}" presName="sibTrans" presStyleLbl="sibTrans1D1" presStyleIdx="1" presStyleCnt="4"/>
      <dgm:spPr/>
    </dgm:pt>
    <dgm:pt modelId="{6B3F9C6D-D9D9-426A-96DD-1415B9B49E70}" type="pres">
      <dgm:prSet presAssocID="{92D310F2-72D0-4D04-A281-66FE72F5EE0F}" presName="node" presStyleLbl="node1" presStyleIdx="2" presStyleCnt="4" custScaleX="165972">
        <dgm:presLayoutVars>
          <dgm:bulletEnabled val="1"/>
        </dgm:presLayoutVars>
      </dgm:prSet>
      <dgm:spPr/>
    </dgm:pt>
    <dgm:pt modelId="{FCC1A957-6C9F-41D1-9B57-D202009D4935}" type="pres">
      <dgm:prSet presAssocID="{92D310F2-72D0-4D04-A281-66FE72F5EE0F}" presName="spNode" presStyleCnt="0"/>
      <dgm:spPr/>
    </dgm:pt>
    <dgm:pt modelId="{261B2522-78BF-40D5-8479-BF5A087CDCF4}" type="pres">
      <dgm:prSet presAssocID="{D2EA4621-F741-4E2C-977F-EAEFBE25C9AB}" presName="sibTrans" presStyleLbl="sibTrans1D1" presStyleIdx="2" presStyleCnt="4"/>
      <dgm:spPr/>
    </dgm:pt>
    <dgm:pt modelId="{AA6396B1-C3C5-4DED-8A7A-197AA7381920}" type="pres">
      <dgm:prSet presAssocID="{53BDD155-C30E-43B0-B57E-9F885554A447}" presName="node" presStyleLbl="node1" presStyleIdx="3" presStyleCnt="4" custScaleX="150915">
        <dgm:presLayoutVars>
          <dgm:bulletEnabled val="1"/>
        </dgm:presLayoutVars>
      </dgm:prSet>
      <dgm:spPr/>
    </dgm:pt>
    <dgm:pt modelId="{D1DA4901-D860-4C2C-B1B7-E2B26541BF36}" type="pres">
      <dgm:prSet presAssocID="{53BDD155-C30E-43B0-B57E-9F885554A447}" presName="spNode" presStyleCnt="0"/>
      <dgm:spPr/>
    </dgm:pt>
    <dgm:pt modelId="{B3909FDE-4BA5-43AB-903C-043E7BC06089}" type="pres">
      <dgm:prSet presAssocID="{C9CE2CB7-63BF-4486-973A-0BFFF1A34DEA}" presName="sibTrans" presStyleLbl="sibTrans1D1" presStyleIdx="3" presStyleCnt="4"/>
      <dgm:spPr/>
    </dgm:pt>
  </dgm:ptLst>
  <dgm:cxnLst>
    <dgm:cxn modelId="{C5CA1807-9BBC-44B9-8C33-F9C5FFE789BC}" type="presOf" srcId="{EA49C656-740C-4759-864A-E74714081023}" destId="{F0424E1C-6F9D-4471-B33A-7A76018EFBD6}" srcOrd="0" destOrd="0" presId="urn:microsoft.com/office/officeart/2005/8/layout/cycle5"/>
    <dgm:cxn modelId="{92B32216-F5FD-4A8A-806C-E5A78DA31927}" srcId="{4B1A47C5-07F5-46E6-8EDA-8C592C77DDF3}" destId="{92D310F2-72D0-4D04-A281-66FE72F5EE0F}" srcOrd="2" destOrd="0" parTransId="{716C5D54-8B1B-4734-A690-643EDFA242CE}" sibTransId="{D2EA4621-F741-4E2C-977F-EAEFBE25C9AB}"/>
    <dgm:cxn modelId="{7B19EC1A-AF8A-4EB1-9C25-6813703138AE}" type="presOf" srcId="{D2EA4621-F741-4E2C-977F-EAEFBE25C9AB}" destId="{261B2522-78BF-40D5-8479-BF5A087CDCF4}" srcOrd="0" destOrd="0" presId="urn:microsoft.com/office/officeart/2005/8/layout/cycle5"/>
    <dgm:cxn modelId="{DA8D0A26-7727-4068-9754-0280E081FA47}" type="presOf" srcId="{05F1DB1F-BD0F-4AC3-A5B4-B40329A863F1}" destId="{B40E61A0-CA1B-472E-8195-AA02E63C66BF}" srcOrd="0" destOrd="0" presId="urn:microsoft.com/office/officeart/2005/8/layout/cycle5"/>
    <dgm:cxn modelId="{4207A264-2E83-480A-AEE7-1A2BD8103BAF}" type="presOf" srcId="{05543A34-69D5-47B4-87A6-18600448E231}" destId="{BEAF56A7-A676-43B5-97B3-C8E7310B6926}" srcOrd="0" destOrd="0" presId="urn:microsoft.com/office/officeart/2005/8/layout/cycle5"/>
    <dgm:cxn modelId="{7FED8787-B25A-4788-B20F-2EAB79B001AF}" type="presOf" srcId="{53BDD155-C30E-43B0-B57E-9F885554A447}" destId="{AA6396B1-C3C5-4DED-8A7A-197AA7381920}" srcOrd="0" destOrd="0" presId="urn:microsoft.com/office/officeart/2005/8/layout/cycle5"/>
    <dgm:cxn modelId="{721AB894-E848-4E9E-8180-8E594F268A24}" srcId="{4B1A47C5-07F5-46E6-8EDA-8C592C77DDF3}" destId="{D603E67C-4D32-4224-993A-057188619935}" srcOrd="1" destOrd="0" parTransId="{C612670F-9136-4236-ACEA-88815E017E83}" sibTransId="{05543A34-69D5-47B4-87A6-18600448E231}"/>
    <dgm:cxn modelId="{914F43A9-CF01-44C8-9A77-646B7A9F6AA2}" type="presOf" srcId="{D603E67C-4D32-4224-993A-057188619935}" destId="{16E87BDC-751B-4760-B23F-20E05B87019F}" srcOrd="0" destOrd="0" presId="urn:microsoft.com/office/officeart/2005/8/layout/cycle5"/>
    <dgm:cxn modelId="{09BDC9B8-DDCA-4CA2-ABAF-E1AADB9CE2B2}" srcId="{4B1A47C5-07F5-46E6-8EDA-8C592C77DDF3}" destId="{EA49C656-740C-4759-864A-E74714081023}" srcOrd="0" destOrd="0" parTransId="{0113DC2B-F7E4-4C75-8D84-0E8B32DF6B3C}" sibTransId="{05F1DB1F-BD0F-4AC3-A5B4-B40329A863F1}"/>
    <dgm:cxn modelId="{69048CD4-603A-407B-A245-BFBB5A8D6DAE}" type="presOf" srcId="{92D310F2-72D0-4D04-A281-66FE72F5EE0F}" destId="{6B3F9C6D-D9D9-426A-96DD-1415B9B49E70}" srcOrd="0" destOrd="0" presId="urn:microsoft.com/office/officeart/2005/8/layout/cycle5"/>
    <dgm:cxn modelId="{CA8FC0DC-F905-4391-935D-211595FE1AC2}" type="presOf" srcId="{C9CE2CB7-63BF-4486-973A-0BFFF1A34DEA}" destId="{B3909FDE-4BA5-43AB-903C-043E7BC06089}" srcOrd="0" destOrd="0" presId="urn:microsoft.com/office/officeart/2005/8/layout/cycle5"/>
    <dgm:cxn modelId="{D3C6AEE3-85A0-4536-B75E-D6B744C5A335}" srcId="{4B1A47C5-07F5-46E6-8EDA-8C592C77DDF3}" destId="{53BDD155-C30E-43B0-B57E-9F885554A447}" srcOrd="3" destOrd="0" parTransId="{D3968903-3080-4A61-BB86-C786A5DFEAA5}" sibTransId="{C9CE2CB7-63BF-4486-973A-0BFFF1A34DEA}"/>
    <dgm:cxn modelId="{09989CE8-9575-4E6A-B7C0-9B00C727CCB3}" type="presOf" srcId="{4B1A47C5-07F5-46E6-8EDA-8C592C77DDF3}" destId="{CDAE4F0A-B765-44F5-9850-3AFD86B61637}" srcOrd="0" destOrd="0" presId="urn:microsoft.com/office/officeart/2005/8/layout/cycle5"/>
    <dgm:cxn modelId="{AA9FE9B8-D5E1-4135-B22B-B4E2BD9D183E}" type="presParOf" srcId="{CDAE4F0A-B765-44F5-9850-3AFD86B61637}" destId="{F0424E1C-6F9D-4471-B33A-7A76018EFBD6}" srcOrd="0" destOrd="0" presId="urn:microsoft.com/office/officeart/2005/8/layout/cycle5"/>
    <dgm:cxn modelId="{CBF8EDEA-BCEB-46CF-8D5A-8C83794F1A5D}" type="presParOf" srcId="{CDAE4F0A-B765-44F5-9850-3AFD86B61637}" destId="{CC11FFE9-A8C3-48BC-86EE-54B1DD19B38C}" srcOrd="1" destOrd="0" presId="urn:microsoft.com/office/officeart/2005/8/layout/cycle5"/>
    <dgm:cxn modelId="{412A7CBD-CE1B-4D23-A2ED-2587F6F0BB4D}" type="presParOf" srcId="{CDAE4F0A-B765-44F5-9850-3AFD86B61637}" destId="{B40E61A0-CA1B-472E-8195-AA02E63C66BF}" srcOrd="2" destOrd="0" presId="urn:microsoft.com/office/officeart/2005/8/layout/cycle5"/>
    <dgm:cxn modelId="{2A402ACE-0848-40DF-AFA9-5B32CC6E53AA}" type="presParOf" srcId="{CDAE4F0A-B765-44F5-9850-3AFD86B61637}" destId="{16E87BDC-751B-4760-B23F-20E05B87019F}" srcOrd="3" destOrd="0" presId="urn:microsoft.com/office/officeart/2005/8/layout/cycle5"/>
    <dgm:cxn modelId="{2A0ABBBC-62E1-48C0-A45B-6E47BE2201E9}" type="presParOf" srcId="{CDAE4F0A-B765-44F5-9850-3AFD86B61637}" destId="{215DE4E9-6C3B-463F-82D0-735A3400725E}" srcOrd="4" destOrd="0" presId="urn:microsoft.com/office/officeart/2005/8/layout/cycle5"/>
    <dgm:cxn modelId="{8AB5C80F-3AE8-42F0-97DA-BAD0391F0F07}" type="presParOf" srcId="{CDAE4F0A-B765-44F5-9850-3AFD86B61637}" destId="{BEAF56A7-A676-43B5-97B3-C8E7310B6926}" srcOrd="5" destOrd="0" presId="urn:microsoft.com/office/officeart/2005/8/layout/cycle5"/>
    <dgm:cxn modelId="{A3D930A2-C1B3-49C7-A4FB-7851640E9D28}" type="presParOf" srcId="{CDAE4F0A-B765-44F5-9850-3AFD86B61637}" destId="{6B3F9C6D-D9D9-426A-96DD-1415B9B49E70}" srcOrd="6" destOrd="0" presId="urn:microsoft.com/office/officeart/2005/8/layout/cycle5"/>
    <dgm:cxn modelId="{5204A1BD-3147-42FB-B1D0-71B93B71269D}" type="presParOf" srcId="{CDAE4F0A-B765-44F5-9850-3AFD86B61637}" destId="{FCC1A957-6C9F-41D1-9B57-D202009D4935}" srcOrd="7" destOrd="0" presId="urn:microsoft.com/office/officeart/2005/8/layout/cycle5"/>
    <dgm:cxn modelId="{D049B8D8-1B61-46EB-886C-03B44464B28F}" type="presParOf" srcId="{CDAE4F0A-B765-44F5-9850-3AFD86B61637}" destId="{261B2522-78BF-40D5-8479-BF5A087CDCF4}" srcOrd="8" destOrd="0" presId="urn:microsoft.com/office/officeart/2005/8/layout/cycle5"/>
    <dgm:cxn modelId="{BF88E6C2-F838-44CA-9FF7-4226C14D2BA0}" type="presParOf" srcId="{CDAE4F0A-B765-44F5-9850-3AFD86B61637}" destId="{AA6396B1-C3C5-4DED-8A7A-197AA7381920}" srcOrd="9" destOrd="0" presId="urn:microsoft.com/office/officeart/2005/8/layout/cycle5"/>
    <dgm:cxn modelId="{FE6969B3-9204-44F3-88C1-DFC0CB1399C6}" type="presParOf" srcId="{CDAE4F0A-B765-44F5-9850-3AFD86B61637}" destId="{D1DA4901-D860-4C2C-B1B7-E2B26541BF36}" srcOrd="10" destOrd="0" presId="urn:microsoft.com/office/officeart/2005/8/layout/cycle5"/>
    <dgm:cxn modelId="{C56FA0A2-4DF6-4F9A-B476-026074EB4C33}" type="presParOf" srcId="{CDAE4F0A-B765-44F5-9850-3AFD86B61637}" destId="{B3909FDE-4BA5-43AB-903C-043E7BC06089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ABDEF3-AEB6-4B39-A080-F9FB01E82D23}" type="doc">
      <dgm:prSet loTypeId="urn:microsoft.com/office/officeart/2005/8/layout/h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pt-BR"/>
        </a:p>
      </dgm:t>
    </dgm:pt>
    <dgm:pt modelId="{4E4E84A4-01DC-4480-9674-E953501260C1}">
      <dgm:prSet phldrT="[Texto]" custT="1"/>
      <dgm:spPr/>
      <dgm:t>
        <a:bodyPr/>
        <a:lstStyle/>
        <a:p>
          <a:r>
            <a:rPr lang="pt-BR" sz="5400" b="1" dirty="0" err="1">
              <a:latin typeface="Futura Bk BT" panose="020B0502020204020303"/>
            </a:rPr>
            <a:t>Primitive</a:t>
          </a:r>
          <a:r>
            <a:rPr lang="pt-BR" sz="5400" b="1" dirty="0">
              <a:latin typeface="Futura Bk BT" panose="020B0502020204020303"/>
            </a:rPr>
            <a:t> Data </a:t>
          </a:r>
          <a:r>
            <a:rPr lang="pt-BR" sz="5400" b="1" dirty="0" err="1">
              <a:latin typeface="Futura Bk BT" panose="020B0502020204020303"/>
            </a:rPr>
            <a:t>Types</a:t>
          </a:r>
          <a:endParaRPr lang="pt-BR" sz="5400" b="1" dirty="0">
            <a:latin typeface="Futura Bk BT" panose="020B0502020204020303"/>
          </a:endParaRPr>
        </a:p>
      </dgm:t>
    </dgm:pt>
    <dgm:pt modelId="{4BB5880A-7394-4CF1-95C2-40970F307842}" type="parTrans" cxnId="{9E3BD6D5-9028-4FEB-AAAE-1B60795A78F2}">
      <dgm:prSet/>
      <dgm:spPr/>
      <dgm:t>
        <a:bodyPr/>
        <a:lstStyle/>
        <a:p>
          <a:endParaRPr lang="pt-BR"/>
        </a:p>
      </dgm:t>
    </dgm:pt>
    <dgm:pt modelId="{FC14AE77-6650-423B-8F97-8B882820F9E1}" type="sibTrans" cxnId="{9E3BD6D5-9028-4FEB-AAAE-1B60795A78F2}">
      <dgm:prSet/>
      <dgm:spPr/>
      <dgm:t>
        <a:bodyPr/>
        <a:lstStyle/>
        <a:p>
          <a:endParaRPr lang="pt-BR"/>
        </a:p>
      </dgm:t>
    </dgm:pt>
    <dgm:pt modelId="{133C2EE5-FD7A-45C3-8B9C-C23EB02DBF9A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Boolean</a:t>
          </a:r>
          <a:endParaRPr lang="pt-BR" dirty="0">
            <a:latin typeface="Futura Bk BT" panose="020B0502020204020303"/>
          </a:endParaRPr>
        </a:p>
      </dgm:t>
    </dgm:pt>
    <dgm:pt modelId="{81265D6E-6501-4204-89B1-68F3CC132249}" type="parTrans" cxnId="{282BCE88-96FE-4242-B86E-C757BA4DCD6A}">
      <dgm:prSet/>
      <dgm:spPr/>
      <dgm:t>
        <a:bodyPr/>
        <a:lstStyle/>
        <a:p>
          <a:endParaRPr lang="pt-BR"/>
        </a:p>
      </dgm:t>
    </dgm:pt>
    <dgm:pt modelId="{D307CDEE-6F3D-4F0F-BA58-3DE01E4940FB}" type="sibTrans" cxnId="{282BCE88-96FE-4242-B86E-C757BA4DCD6A}">
      <dgm:prSet/>
      <dgm:spPr/>
      <dgm:t>
        <a:bodyPr/>
        <a:lstStyle/>
        <a:p>
          <a:endParaRPr lang="pt-BR"/>
        </a:p>
      </dgm:t>
    </dgm:pt>
    <dgm:pt modelId="{75BEFA80-E316-4105-A4EC-511B5E8B5A0F}">
      <dgm:prSet phldrT="[Texto]" custT="1"/>
      <dgm:spPr/>
      <dgm:t>
        <a:bodyPr/>
        <a:lstStyle/>
        <a:p>
          <a:r>
            <a:rPr lang="pt-BR" sz="5400" b="1" kern="1200" dirty="0" err="1">
              <a:solidFill>
                <a:prstClr val="white"/>
              </a:solidFill>
              <a:latin typeface="Futura Bk BT" panose="020B0502020204020303"/>
              <a:ea typeface="+mn-ea"/>
              <a:cs typeface="+mn-cs"/>
            </a:rPr>
            <a:t>Reference</a:t>
          </a:r>
          <a:r>
            <a:rPr lang="pt-BR" sz="5400" b="1" kern="1200" dirty="0">
              <a:solidFill>
                <a:prstClr val="white"/>
              </a:solidFill>
              <a:latin typeface="Futura Bk BT" panose="020B0502020204020303"/>
              <a:ea typeface="+mn-ea"/>
              <a:cs typeface="+mn-cs"/>
            </a:rPr>
            <a:t> Data </a:t>
          </a:r>
          <a:r>
            <a:rPr lang="pt-BR" sz="5400" b="1" kern="1200" dirty="0" err="1">
              <a:solidFill>
                <a:prstClr val="white"/>
              </a:solidFill>
              <a:latin typeface="Futura Bk BT" panose="020B0502020204020303"/>
              <a:ea typeface="+mn-ea"/>
              <a:cs typeface="+mn-cs"/>
            </a:rPr>
            <a:t>Types</a:t>
          </a:r>
          <a:endParaRPr lang="pt-BR" sz="4200" kern="1200" dirty="0">
            <a:latin typeface="Futura Bk BT" panose="020B0502020204020303"/>
          </a:endParaRPr>
        </a:p>
      </dgm:t>
    </dgm:pt>
    <dgm:pt modelId="{96DF4AE4-AC3F-4BDC-BBC8-1D9FC66B1C5F}" type="parTrans" cxnId="{326D6A5C-50E2-4F7D-BA69-A80CF9252098}">
      <dgm:prSet/>
      <dgm:spPr/>
      <dgm:t>
        <a:bodyPr/>
        <a:lstStyle/>
        <a:p>
          <a:endParaRPr lang="pt-BR"/>
        </a:p>
      </dgm:t>
    </dgm:pt>
    <dgm:pt modelId="{7118DEDC-1BFF-4E0D-96A8-97B9F62E510F}" type="sibTrans" cxnId="{326D6A5C-50E2-4F7D-BA69-A80CF9252098}">
      <dgm:prSet/>
      <dgm:spPr/>
      <dgm:t>
        <a:bodyPr/>
        <a:lstStyle/>
        <a:p>
          <a:endParaRPr lang="pt-BR"/>
        </a:p>
      </dgm:t>
    </dgm:pt>
    <dgm:pt modelId="{96EADC1F-AFEA-43A2-8328-01FA3A285605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Array</a:t>
          </a:r>
          <a:endParaRPr lang="pt-BR" dirty="0">
            <a:latin typeface="Futura Bk BT" panose="020B0502020204020303"/>
          </a:endParaRPr>
        </a:p>
      </dgm:t>
    </dgm:pt>
    <dgm:pt modelId="{ACA2ABF9-688C-40B8-9709-2F453F885E4B}" type="parTrans" cxnId="{C2242118-E860-4D84-9EE4-E8D2300B59B0}">
      <dgm:prSet/>
      <dgm:spPr/>
      <dgm:t>
        <a:bodyPr/>
        <a:lstStyle/>
        <a:p>
          <a:endParaRPr lang="pt-BR"/>
        </a:p>
      </dgm:t>
    </dgm:pt>
    <dgm:pt modelId="{459113B7-1661-4C87-90AA-3C3D4093EAA3}" type="sibTrans" cxnId="{C2242118-E860-4D84-9EE4-E8D2300B59B0}">
      <dgm:prSet/>
      <dgm:spPr/>
      <dgm:t>
        <a:bodyPr/>
        <a:lstStyle/>
        <a:p>
          <a:endParaRPr lang="pt-BR"/>
        </a:p>
      </dgm:t>
    </dgm:pt>
    <dgm:pt modelId="{2D85AD9A-8444-4E0F-A0A5-6D743F8C5011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Number</a:t>
          </a:r>
          <a:endParaRPr lang="pt-BR" dirty="0">
            <a:latin typeface="Futura Bk BT" panose="020B0502020204020303"/>
          </a:endParaRPr>
        </a:p>
      </dgm:t>
    </dgm:pt>
    <dgm:pt modelId="{904ECF59-F76D-499B-8A42-36AC1DA28D00}" type="parTrans" cxnId="{7F666151-E963-4A8A-820C-20CD8EE75A62}">
      <dgm:prSet/>
      <dgm:spPr/>
      <dgm:t>
        <a:bodyPr/>
        <a:lstStyle/>
        <a:p>
          <a:endParaRPr lang="pt-BR"/>
        </a:p>
      </dgm:t>
    </dgm:pt>
    <dgm:pt modelId="{40B3F4F4-AD97-42C8-890D-DD642553535A}" type="sibTrans" cxnId="{7F666151-E963-4A8A-820C-20CD8EE75A62}">
      <dgm:prSet/>
      <dgm:spPr/>
      <dgm:t>
        <a:bodyPr/>
        <a:lstStyle/>
        <a:p>
          <a:endParaRPr lang="pt-BR"/>
        </a:p>
      </dgm:t>
    </dgm:pt>
    <dgm:pt modelId="{85C58992-CD8C-4E5F-BB3A-6A5A3800ADEA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BigInt</a:t>
          </a:r>
          <a:endParaRPr lang="pt-BR" dirty="0">
            <a:latin typeface="Futura Bk BT" panose="020B0502020204020303"/>
          </a:endParaRPr>
        </a:p>
      </dgm:t>
    </dgm:pt>
    <dgm:pt modelId="{30295386-F168-4E8A-B15F-606312C791C5}" type="parTrans" cxnId="{BFF1EA1A-97B3-4A8A-B1E9-D1EFA55B360F}">
      <dgm:prSet/>
      <dgm:spPr/>
      <dgm:t>
        <a:bodyPr/>
        <a:lstStyle/>
        <a:p>
          <a:endParaRPr lang="pt-BR"/>
        </a:p>
      </dgm:t>
    </dgm:pt>
    <dgm:pt modelId="{DFEC0BE1-67EF-41F4-9AF8-4FB444D6557B}" type="sibTrans" cxnId="{BFF1EA1A-97B3-4A8A-B1E9-D1EFA55B360F}">
      <dgm:prSet/>
      <dgm:spPr/>
      <dgm:t>
        <a:bodyPr/>
        <a:lstStyle/>
        <a:p>
          <a:endParaRPr lang="pt-BR"/>
        </a:p>
      </dgm:t>
    </dgm:pt>
    <dgm:pt modelId="{DCCC6A3A-91D3-4A94-95A9-6946902150FC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String</a:t>
          </a:r>
          <a:endParaRPr lang="pt-BR" dirty="0">
            <a:latin typeface="Futura Bk BT" panose="020B0502020204020303"/>
          </a:endParaRPr>
        </a:p>
      </dgm:t>
    </dgm:pt>
    <dgm:pt modelId="{26D22154-3141-403A-96E9-C428FE2B5CBD}" type="parTrans" cxnId="{0E4A361F-6177-4E3F-A6E1-BD43AD1EDABA}">
      <dgm:prSet/>
      <dgm:spPr/>
      <dgm:t>
        <a:bodyPr/>
        <a:lstStyle/>
        <a:p>
          <a:endParaRPr lang="pt-BR"/>
        </a:p>
      </dgm:t>
    </dgm:pt>
    <dgm:pt modelId="{0D0271F5-FB87-4A7E-B18C-F4870451AD02}" type="sibTrans" cxnId="{0E4A361F-6177-4E3F-A6E1-BD43AD1EDABA}">
      <dgm:prSet/>
      <dgm:spPr/>
      <dgm:t>
        <a:bodyPr/>
        <a:lstStyle/>
        <a:p>
          <a:endParaRPr lang="pt-BR"/>
        </a:p>
      </dgm:t>
    </dgm:pt>
    <dgm:pt modelId="{64498479-B0EE-4DA8-8C12-AB4B78318170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Undefined</a:t>
          </a:r>
          <a:endParaRPr lang="pt-BR" dirty="0">
            <a:latin typeface="Futura Bk BT" panose="020B0502020204020303"/>
          </a:endParaRPr>
        </a:p>
      </dgm:t>
    </dgm:pt>
    <dgm:pt modelId="{FC13A947-F838-469B-A228-6311A09A018B}" type="parTrans" cxnId="{9E6E9EE1-9C8E-4344-BB3E-01C49E9992F8}">
      <dgm:prSet/>
      <dgm:spPr/>
      <dgm:t>
        <a:bodyPr/>
        <a:lstStyle/>
        <a:p>
          <a:endParaRPr lang="pt-BR"/>
        </a:p>
      </dgm:t>
    </dgm:pt>
    <dgm:pt modelId="{099F7E53-46DD-407A-B2C4-00283F218323}" type="sibTrans" cxnId="{9E6E9EE1-9C8E-4344-BB3E-01C49E9992F8}">
      <dgm:prSet/>
      <dgm:spPr/>
      <dgm:t>
        <a:bodyPr/>
        <a:lstStyle/>
        <a:p>
          <a:endParaRPr lang="pt-BR"/>
        </a:p>
      </dgm:t>
    </dgm:pt>
    <dgm:pt modelId="{313FE72A-9E72-42CA-8517-7CEE62B4FA02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Null</a:t>
          </a:r>
          <a:endParaRPr lang="pt-BR" dirty="0">
            <a:latin typeface="Futura Bk BT" panose="020B0502020204020303"/>
          </a:endParaRPr>
        </a:p>
      </dgm:t>
    </dgm:pt>
    <dgm:pt modelId="{4483E911-EFC8-482F-9D3A-8151EE8EC1A6}" type="parTrans" cxnId="{D5A69CD3-0757-4545-9BBB-993380F7ACD2}">
      <dgm:prSet/>
      <dgm:spPr/>
      <dgm:t>
        <a:bodyPr/>
        <a:lstStyle/>
        <a:p>
          <a:endParaRPr lang="pt-BR"/>
        </a:p>
      </dgm:t>
    </dgm:pt>
    <dgm:pt modelId="{BE502B03-8F3F-4FC4-A976-0E3673684608}" type="sibTrans" cxnId="{D5A69CD3-0757-4545-9BBB-993380F7ACD2}">
      <dgm:prSet/>
      <dgm:spPr/>
      <dgm:t>
        <a:bodyPr/>
        <a:lstStyle/>
        <a:p>
          <a:endParaRPr lang="pt-BR"/>
        </a:p>
      </dgm:t>
    </dgm:pt>
    <dgm:pt modelId="{452578AB-356A-4E68-9A64-8B8B060FE7B3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Object</a:t>
          </a:r>
          <a:endParaRPr lang="pt-BR" dirty="0">
            <a:latin typeface="Futura Bk BT" panose="020B0502020204020303"/>
          </a:endParaRPr>
        </a:p>
      </dgm:t>
    </dgm:pt>
    <dgm:pt modelId="{B1732C8F-28AD-41F1-9ACA-7F24FDD5F3C0}" type="parTrans" cxnId="{7B780700-6110-42EA-88FE-88C53D1D6F06}">
      <dgm:prSet/>
      <dgm:spPr/>
      <dgm:t>
        <a:bodyPr/>
        <a:lstStyle/>
        <a:p>
          <a:endParaRPr lang="pt-BR"/>
        </a:p>
      </dgm:t>
    </dgm:pt>
    <dgm:pt modelId="{1C3E7322-BAFF-4057-8BE8-89D666C6D14B}" type="sibTrans" cxnId="{7B780700-6110-42EA-88FE-88C53D1D6F06}">
      <dgm:prSet/>
      <dgm:spPr/>
      <dgm:t>
        <a:bodyPr/>
        <a:lstStyle/>
        <a:p>
          <a:endParaRPr lang="pt-BR"/>
        </a:p>
      </dgm:t>
    </dgm:pt>
    <dgm:pt modelId="{20C63703-5E4F-4A77-934D-8A118654F2D4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RegEx</a:t>
          </a:r>
          <a:endParaRPr lang="pt-BR" dirty="0">
            <a:latin typeface="Futura Bk BT" panose="020B0502020204020303"/>
          </a:endParaRPr>
        </a:p>
      </dgm:t>
    </dgm:pt>
    <dgm:pt modelId="{4DA42988-03C4-4DD3-B856-CDB7C400A35A}" type="parTrans" cxnId="{F8BC00E3-1A4A-42F7-ACE3-C362A9A26D50}">
      <dgm:prSet/>
      <dgm:spPr/>
      <dgm:t>
        <a:bodyPr/>
        <a:lstStyle/>
        <a:p>
          <a:endParaRPr lang="pt-BR"/>
        </a:p>
      </dgm:t>
    </dgm:pt>
    <dgm:pt modelId="{0EDC1980-C9A7-403E-8305-073516533F7F}" type="sibTrans" cxnId="{F8BC00E3-1A4A-42F7-ACE3-C362A9A26D50}">
      <dgm:prSet/>
      <dgm:spPr/>
      <dgm:t>
        <a:bodyPr/>
        <a:lstStyle/>
        <a:p>
          <a:endParaRPr lang="pt-BR"/>
        </a:p>
      </dgm:t>
    </dgm:pt>
    <dgm:pt modelId="{27F3F968-C835-4101-BEF7-40BAA34F154E}">
      <dgm:prSet phldrT="[Texto]"/>
      <dgm:spPr/>
      <dgm:t>
        <a:bodyPr/>
        <a:lstStyle/>
        <a:p>
          <a:r>
            <a:rPr lang="pt-BR" dirty="0">
              <a:latin typeface="Futura Bk BT" panose="020B0502020204020303"/>
            </a:rPr>
            <a:t>Date</a:t>
          </a:r>
        </a:p>
      </dgm:t>
    </dgm:pt>
    <dgm:pt modelId="{E9526334-CB44-4A24-8F13-7DE11D954642}" type="parTrans" cxnId="{27CC41CC-572C-4C59-9F97-0737074F74B6}">
      <dgm:prSet/>
      <dgm:spPr/>
      <dgm:t>
        <a:bodyPr/>
        <a:lstStyle/>
        <a:p>
          <a:endParaRPr lang="pt-BR"/>
        </a:p>
      </dgm:t>
    </dgm:pt>
    <dgm:pt modelId="{1612D207-1D2A-49A0-BF0A-2EDFE081A4D9}" type="sibTrans" cxnId="{27CC41CC-572C-4C59-9F97-0737074F74B6}">
      <dgm:prSet/>
      <dgm:spPr/>
      <dgm:t>
        <a:bodyPr/>
        <a:lstStyle/>
        <a:p>
          <a:endParaRPr lang="pt-BR"/>
        </a:p>
      </dgm:t>
    </dgm:pt>
    <dgm:pt modelId="{A9617C39-50AF-4DE1-AD0E-F7ADDFA6FABE}">
      <dgm:prSet phldrT="[Texto]"/>
      <dgm:spPr/>
      <dgm:t>
        <a:bodyPr/>
        <a:lstStyle/>
        <a:p>
          <a:r>
            <a:rPr lang="pt-BR" dirty="0">
              <a:latin typeface="Futura Bk BT" panose="020B0502020204020303"/>
            </a:rPr>
            <a:t>....</a:t>
          </a:r>
        </a:p>
      </dgm:t>
    </dgm:pt>
    <dgm:pt modelId="{B537D611-E5CA-420B-BA87-544E5FEA833F}" type="parTrans" cxnId="{1B62233F-AF6E-4C08-8B91-BCFAD71A0EC1}">
      <dgm:prSet/>
      <dgm:spPr/>
      <dgm:t>
        <a:bodyPr/>
        <a:lstStyle/>
        <a:p>
          <a:endParaRPr lang="pt-BR"/>
        </a:p>
      </dgm:t>
    </dgm:pt>
    <dgm:pt modelId="{147FC460-F4A6-46CF-ADDE-80BE581B909B}" type="sibTrans" cxnId="{1B62233F-AF6E-4C08-8B91-BCFAD71A0EC1}">
      <dgm:prSet/>
      <dgm:spPr/>
      <dgm:t>
        <a:bodyPr/>
        <a:lstStyle/>
        <a:p>
          <a:endParaRPr lang="pt-BR"/>
        </a:p>
      </dgm:t>
    </dgm:pt>
    <dgm:pt modelId="{9F63440C-BC0C-45B1-A71C-DB6F26A7573C}">
      <dgm:prSet phldrT="[Texto]"/>
      <dgm:spPr/>
      <dgm:t>
        <a:bodyPr/>
        <a:lstStyle/>
        <a:p>
          <a:r>
            <a:rPr lang="pt-BR" dirty="0">
              <a:latin typeface="Futura Bk BT" panose="020B0502020204020303"/>
            </a:rPr>
            <a:t>Symbol</a:t>
          </a:r>
        </a:p>
      </dgm:t>
    </dgm:pt>
    <dgm:pt modelId="{BCF0A30A-F61B-4009-A4B9-E53B1255EA33}" type="parTrans" cxnId="{83BD7F4A-2B02-48E6-A2C4-D5E8680FD651}">
      <dgm:prSet/>
      <dgm:spPr/>
      <dgm:t>
        <a:bodyPr/>
        <a:lstStyle/>
        <a:p>
          <a:endParaRPr lang="pt-BR"/>
        </a:p>
      </dgm:t>
    </dgm:pt>
    <dgm:pt modelId="{83418A2D-A6CC-432B-90CE-F5C7C0DDAFB7}" type="sibTrans" cxnId="{83BD7F4A-2B02-48E6-A2C4-D5E8680FD651}">
      <dgm:prSet/>
      <dgm:spPr/>
      <dgm:t>
        <a:bodyPr/>
        <a:lstStyle/>
        <a:p>
          <a:endParaRPr lang="pt-BR"/>
        </a:p>
      </dgm:t>
    </dgm:pt>
    <dgm:pt modelId="{3E7378DE-4EAE-40D3-BDB5-AF3A81BA7D51}" type="pres">
      <dgm:prSet presAssocID="{E0ABDEF3-AEB6-4B39-A080-F9FB01E82D23}" presName="Name0" presStyleCnt="0">
        <dgm:presLayoutVars>
          <dgm:dir/>
          <dgm:animLvl val="lvl"/>
          <dgm:resizeHandles val="exact"/>
        </dgm:presLayoutVars>
      </dgm:prSet>
      <dgm:spPr/>
    </dgm:pt>
    <dgm:pt modelId="{8F53076F-73C3-40DC-BD82-3CE986F760D4}" type="pres">
      <dgm:prSet presAssocID="{4E4E84A4-01DC-4480-9674-E953501260C1}" presName="composite" presStyleCnt="0"/>
      <dgm:spPr/>
    </dgm:pt>
    <dgm:pt modelId="{4B5D2400-F2CE-47D7-8608-539B4F60A4C1}" type="pres">
      <dgm:prSet presAssocID="{4E4E84A4-01DC-4480-9674-E953501260C1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22092EED-367E-4352-9A37-2FCECED38CFB}" type="pres">
      <dgm:prSet presAssocID="{4E4E84A4-01DC-4480-9674-E953501260C1}" presName="desTx" presStyleLbl="alignAccFollowNode1" presStyleIdx="0" presStyleCnt="2">
        <dgm:presLayoutVars>
          <dgm:bulletEnabled val="1"/>
        </dgm:presLayoutVars>
      </dgm:prSet>
      <dgm:spPr/>
    </dgm:pt>
    <dgm:pt modelId="{C647F41D-3E51-4F97-9949-3BF73A1D888B}" type="pres">
      <dgm:prSet presAssocID="{FC14AE77-6650-423B-8F97-8B882820F9E1}" presName="space" presStyleCnt="0"/>
      <dgm:spPr/>
    </dgm:pt>
    <dgm:pt modelId="{653A38E1-3743-4470-9101-84643E919D2D}" type="pres">
      <dgm:prSet presAssocID="{75BEFA80-E316-4105-A4EC-511B5E8B5A0F}" presName="composite" presStyleCnt="0"/>
      <dgm:spPr/>
    </dgm:pt>
    <dgm:pt modelId="{9B110D68-BCAC-4D0A-9945-E918AA6F91EA}" type="pres">
      <dgm:prSet presAssocID="{75BEFA80-E316-4105-A4EC-511B5E8B5A0F}" presName="parTx" presStyleLbl="alignNode1" presStyleIdx="1" presStyleCnt="2" custLinFactNeighborX="1025" custLinFactNeighborY="-1286">
        <dgm:presLayoutVars>
          <dgm:chMax val="0"/>
          <dgm:chPref val="0"/>
          <dgm:bulletEnabled val="1"/>
        </dgm:presLayoutVars>
      </dgm:prSet>
      <dgm:spPr/>
    </dgm:pt>
    <dgm:pt modelId="{5ED056C4-6169-497E-BA56-B739398267B0}" type="pres">
      <dgm:prSet presAssocID="{75BEFA80-E316-4105-A4EC-511B5E8B5A0F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7B780700-6110-42EA-88FE-88C53D1D6F06}" srcId="{75BEFA80-E316-4105-A4EC-511B5E8B5A0F}" destId="{452578AB-356A-4E68-9A64-8B8B060FE7B3}" srcOrd="1" destOrd="0" parTransId="{B1732C8F-28AD-41F1-9ACA-7F24FDD5F3C0}" sibTransId="{1C3E7322-BAFF-4057-8BE8-89D666C6D14B}"/>
    <dgm:cxn modelId="{C2242118-E860-4D84-9EE4-E8D2300B59B0}" srcId="{75BEFA80-E316-4105-A4EC-511B5E8B5A0F}" destId="{96EADC1F-AFEA-43A2-8328-01FA3A285605}" srcOrd="0" destOrd="0" parTransId="{ACA2ABF9-688C-40B8-9709-2F453F885E4B}" sibTransId="{459113B7-1661-4C87-90AA-3C3D4093EAA3}"/>
    <dgm:cxn modelId="{BFF1EA1A-97B3-4A8A-B1E9-D1EFA55B360F}" srcId="{4E4E84A4-01DC-4480-9674-E953501260C1}" destId="{85C58992-CD8C-4E5F-BB3A-6A5A3800ADEA}" srcOrd="2" destOrd="0" parTransId="{30295386-F168-4E8A-B15F-606312C791C5}" sibTransId="{DFEC0BE1-67EF-41F4-9AF8-4FB444D6557B}"/>
    <dgm:cxn modelId="{A3E1761D-1237-4B9C-BD66-3F8555A444B7}" type="presOf" srcId="{75BEFA80-E316-4105-A4EC-511B5E8B5A0F}" destId="{9B110D68-BCAC-4D0A-9945-E918AA6F91EA}" srcOrd="0" destOrd="0" presId="urn:microsoft.com/office/officeart/2005/8/layout/hList1"/>
    <dgm:cxn modelId="{0E4A361F-6177-4E3F-A6E1-BD43AD1EDABA}" srcId="{4E4E84A4-01DC-4480-9674-E953501260C1}" destId="{DCCC6A3A-91D3-4A94-95A9-6946902150FC}" srcOrd="3" destOrd="0" parTransId="{26D22154-3141-403A-96E9-C428FE2B5CBD}" sibTransId="{0D0271F5-FB87-4A7E-B18C-F4870451AD02}"/>
    <dgm:cxn modelId="{C8AC532D-C284-462C-B7B1-2DE6AAAC1483}" type="presOf" srcId="{4E4E84A4-01DC-4480-9674-E953501260C1}" destId="{4B5D2400-F2CE-47D7-8608-539B4F60A4C1}" srcOrd="0" destOrd="0" presId="urn:microsoft.com/office/officeart/2005/8/layout/hList1"/>
    <dgm:cxn modelId="{DD865432-B032-440E-BC8E-8075404B96B4}" type="presOf" srcId="{85C58992-CD8C-4E5F-BB3A-6A5A3800ADEA}" destId="{22092EED-367E-4352-9A37-2FCECED38CFB}" srcOrd="0" destOrd="2" presId="urn:microsoft.com/office/officeart/2005/8/layout/hList1"/>
    <dgm:cxn modelId="{1B62233F-AF6E-4C08-8B91-BCFAD71A0EC1}" srcId="{75BEFA80-E316-4105-A4EC-511B5E8B5A0F}" destId="{A9617C39-50AF-4DE1-AD0E-F7ADDFA6FABE}" srcOrd="4" destOrd="0" parTransId="{B537D611-E5CA-420B-BA87-544E5FEA833F}" sibTransId="{147FC460-F4A6-46CF-ADDE-80BE581B909B}"/>
    <dgm:cxn modelId="{326D6A5C-50E2-4F7D-BA69-A80CF9252098}" srcId="{E0ABDEF3-AEB6-4B39-A080-F9FB01E82D23}" destId="{75BEFA80-E316-4105-A4EC-511B5E8B5A0F}" srcOrd="1" destOrd="0" parTransId="{96DF4AE4-AC3F-4BDC-BBC8-1D9FC66B1C5F}" sibTransId="{7118DEDC-1BFF-4E0D-96A8-97B9F62E510F}"/>
    <dgm:cxn modelId="{B9723645-0D8B-4903-9C46-C15AEC51781F}" type="presOf" srcId="{96EADC1F-AFEA-43A2-8328-01FA3A285605}" destId="{5ED056C4-6169-497E-BA56-B739398267B0}" srcOrd="0" destOrd="0" presId="urn:microsoft.com/office/officeart/2005/8/layout/hList1"/>
    <dgm:cxn modelId="{F67BA346-4C86-468B-9BA9-3E1B6ECB726D}" type="presOf" srcId="{452578AB-356A-4E68-9A64-8B8B060FE7B3}" destId="{5ED056C4-6169-497E-BA56-B739398267B0}" srcOrd="0" destOrd="1" presId="urn:microsoft.com/office/officeart/2005/8/layout/hList1"/>
    <dgm:cxn modelId="{6701C746-979E-4FD8-9B41-339954E2EBFD}" type="presOf" srcId="{133C2EE5-FD7A-45C3-8B9C-C23EB02DBF9A}" destId="{22092EED-367E-4352-9A37-2FCECED38CFB}" srcOrd="0" destOrd="0" presId="urn:microsoft.com/office/officeart/2005/8/layout/hList1"/>
    <dgm:cxn modelId="{83BD7F4A-2B02-48E6-A2C4-D5E8680FD651}" srcId="{4E4E84A4-01DC-4480-9674-E953501260C1}" destId="{9F63440C-BC0C-45B1-A71C-DB6F26A7573C}" srcOrd="6" destOrd="0" parTransId="{BCF0A30A-F61B-4009-A4B9-E53B1255EA33}" sibTransId="{83418A2D-A6CC-432B-90CE-F5C7C0DDAFB7}"/>
    <dgm:cxn modelId="{7F666151-E963-4A8A-820C-20CD8EE75A62}" srcId="{4E4E84A4-01DC-4480-9674-E953501260C1}" destId="{2D85AD9A-8444-4E0F-A0A5-6D743F8C5011}" srcOrd="1" destOrd="0" parTransId="{904ECF59-F76D-499B-8A42-36AC1DA28D00}" sibTransId="{40B3F4F4-AD97-42C8-890D-DD642553535A}"/>
    <dgm:cxn modelId="{3C08027D-1B13-489C-8837-F8C21C0A7B8C}" type="presOf" srcId="{313FE72A-9E72-42CA-8517-7CEE62B4FA02}" destId="{22092EED-367E-4352-9A37-2FCECED38CFB}" srcOrd="0" destOrd="5" presId="urn:microsoft.com/office/officeart/2005/8/layout/hList1"/>
    <dgm:cxn modelId="{5F2B4A86-5EFE-4F0D-B3A6-36F902FA1AD2}" type="presOf" srcId="{9F63440C-BC0C-45B1-A71C-DB6F26A7573C}" destId="{22092EED-367E-4352-9A37-2FCECED38CFB}" srcOrd="0" destOrd="6" presId="urn:microsoft.com/office/officeart/2005/8/layout/hList1"/>
    <dgm:cxn modelId="{282BCE88-96FE-4242-B86E-C757BA4DCD6A}" srcId="{4E4E84A4-01DC-4480-9674-E953501260C1}" destId="{133C2EE5-FD7A-45C3-8B9C-C23EB02DBF9A}" srcOrd="0" destOrd="0" parTransId="{81265D6E-6501-4204-89B1-68F3CC132249}" sibTransId="{D307CDEE-6F3D-4F0F-BA58-3DE01E4940FB}"/>
    <dgm:cxn modelId="{B4F9BA97-8DD1-409D-9BAD-9C472B60C921}" type="presOf" srcId="{A9617C39-50AF-4DE1-AD0E-F7ADDFA6FABE}" destId="{5ED056C4-6169-497E-BA56-B739398267B0}" srcOrd="0" destOrd="4" presId="urn:microsoft.com/office/officeart/2005/8/layout/hList1"/>
    <dgm:cxn modelId="{1B3B9D99-7CA5-45D3-899B-FE01C1414577}" type="presOf" srcId="{DCCC6A3A-91D3-4A94-95A9-6946902150FC}" destId="{22092EED-367E-4352-9A37-2FCECED38CFB}" srcOrd="0" destOrd="3" presId="urn:microsoft.com/office/officeart/2005/8/layout/hList1"/>
    <dgm:cxn modelId="{5556B4A0-EE47-436E-9566-11984FCB28F2}" type="presOf" srcId="{64498479-B0EE-4DA8-8C12-AB4B78318170}" destId="{22092EED-367E-4352-9A37-2FCECED38CFB}" srcOrd="0" destOrd="4" presId="urn:microsoft.com/office/officeart/2005/8/layout/hList1"/>
    <dgm:cxn modelId="{13ABB1BC-7F9B-46A2-AB0E-7506469EF445}" type="presOf" srcId="{E0ABDEF3-AEB6-4B39-A080-F9FB01E82D23}" destId="{3E7378DE-4EAE-40D3-BDB5-AF3A81BA7D51}" srcOrd="0" destOrd="0" presId="urn:microsoft.com/office/officeart/2005/8/layout/hList1"/>
    <dgm:cxn modelId="{A13A0FC4-C9D5-4032-BE45-63456014C9EC}" type="presOf" srcId="{2D85AD9A-8444-4E0F-A0A5-6D743F8C5011}" destId="{22092EED-367E-4352-9A37-2FCECED38CFB}" srcOrd="0" destOrd="1" presId="urn:microsoft.com/office/officeart/2005/8/layout/hList1"/>
    <dgm:cxn modelId="{27CC41CC-572C-4C59-9F97-0737074F74B6}" srcId="{75BEFA80-E316-4105-A4EC-511B5E8B5A0F}" destId="{27F3F968-C835-4101-BEF7-40BAA34F154E}" srcOrd="3" destOrd="0" parTransId="{E9526334-CB44-4A24-8F13-7DE11D954642}" sibTransId="{1612D207-1D2A-49A0-BF0A-2EDFE081A4D9}"/>
    <dgm:cxn modelId="{D5A69CD3-0757-4545-9BBB-993380F7ACD2}" srcId="{4E4E84A4-01DC-4480-9674-E953501260C1}" destId="{313FE72A-9E72-42CA-8517-7CEE62B4FA02}" srcOrd="5" destOrd="0" parTransId="{4483E911-EFC8-482F-9D3A-8151EE8EC1A6}" sibTransId="{BE502B03-8F3F-4FC4-A976-0E3673684608}"/>
    <dgm:cxn modelId="{9E3BD6D5-9028-4FEB-AAAE-1B60795A78F2}" srcId="{E0ABDEF3-AEB6-4B39-A080-F9FB01E82D23}" destId="{4E4E84A4-01DC-4480-9674-E953501260C1}" srcOrd="0" destOrd="0" parTransId="{4BB5880A-7394-4CF1-95C2-40970F307842}" sibTransId="{FC14AE77-6650-423B-8F97-8B882820F9E1}"/>
    <dgm:cxn modelId="{9E6E9EE1-9C8E-4344-BB3E-01C49E9992F8}" srcId="{4E4E84A4-01DC-4480-9674-E953501260C1}" destId="{64498479-B0EE-4DA8-8C12-AB4B78318170}" srcOrd="4" destOrd="0" parTransId="{FC13A947-F838-469B-A228-6311A09A018B}" sibTransId="{099F7E53-46DD-407A-B2C4-00283F218323}"/>
    <dgm:cxn modelId="{F8BC00E3-1A4A-42F7-ACE3-C362A9A26D50}" srcId="{75BEFA80-E316-4105-A4EC-511B5E8B5A0F}" destId="{20C63703-5E4F-4A77-934D-8A118654F2D4}" srcOrd="2" destOrd="0" parTransId="{4DA42988-03C4-4DD3-B856-CDB7C400A35A}" sibTransId="{0EDC1980-C9A7-403E-8305-073516533F7F}"/>
    <dgm:cxn modelId="{0A550EEA-0638-4691-8396-5AF31E81D299}" type="presOf" srcId="{20C63703-5E4F-4A77-934D-8A118654F2D4}" destId="{5ED056C4-6169-497E-BA56-B739398267B0}" srcOrd="0" destOrd="2" presId="urn:microsoft.com/office/officeart/2005/8/layout/hList1"/>
    <dgm:cxn modelId="{28C69DF4-ADDB-454C-8A22-F542ACBC4715}" type="presOf" srcId="{27F3F968-C835-4101-BEF7-40BAA34F154E}" destId="{5ED056C4-6169-497E-BA56-B739398267B0}" srcOrd="0" destOrd="3" presId="urn:microsoft.com/office/officeart/2005/8/layout/hList1"/>
    <dgm:cxn modelId="{1D0B2091-E42C-4D78-92BC-FE01F64A4FEA}" type="presParOf" srcId="{3E7378DE-4EAE-40D3-BDB5-AF3A81BA7D51}" destId="{8F53076F-73C3-40DC-BD82-3CE986F760D4}" srcOrd="0" destOrd="0" presId="urn:microsoft.com/office/officeart/2005/8/layout/hList1"/>
    <dgm:cxn modelId="{CDE423EC-60C2-4D58-91E7-5467600B9482}" type="presParOf" srcId="{8F53076F-73C3-40DC-BD82-3CE986F760D4}" destId="{4B5D2400-F2CE-47D7-8608-539B4F60A4C1}" srcOrd="0" destOrd="0" presId="urn:microsoft.com/office/officeart/2005/8/layout/hList1"/>
    <dgm:cxn modelId="{A1798D69-2752-49EF-9561-BED29BB3FA57}" type="presParOf" srcId="{8F53076F-73C3-40DC-BD82-3CE986F760D4}" destId="{22092EED-367E-4352-9A37-2FCECED38CFB}" srcOrd="1" destOrd="0" presId="urn:microsoft.com/office/officeart/2005/8/layout/hList1"/>
    <dgm:cxn modelId="{2D523039-E2FC-45DF-A5CE-22F663E86491}" type="presParOf" srcId="{3E7378DE-4EAE-40D3-BDB5-AF3A81BA7D51}" destId="{C647F41D-3E51-4F97-9949-3BF73A1D888B}" srcOrd="1" destOrd="0" presId="urn:microsoft.com/office/officeart/2005/8/layout/hList1"/>
    <dgm:cxn modelId="{8000F09B-13E9-4EAB-8025-2F691040D7D3}" type="presParOf" srcId="{3E7378DE-4EAE-40D3-BDB5-AF3A81BA7D51}" destId="{653A38E1-3743-4470-9101-84643E919D2D}" srcOrd="2" destOrd="0" presId="urn:microsoft.com/office/officeart/2005/8/layout/hList1"/>
    <dgm:cxn modelId="{DF00225B-78C9-4CE6-88B8-549B800B4D2E}" type="presParOf" srcId="{653A38E1-3743-4470-9101-84643E919D2D}" destId="{9B110D68-BCAC-4D0A-9945-E918AA6F91EA}" srcOrd="0" destOrd="0" presId="urn:microsoft.com/office/officeart/2005/8/layout/hList1"/>
    <dgm:cxn modelId="{CA1D46E6-DBF7-4499-A67E-17C30F7CADCD}" type="presParOf" srcId="{653A38E1-3743-4470-9101-84643E919D2D}" destId="{5ED056C4-6169-497E-BA56-B739398267B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D8D3C7-7636-4804-80FE-B2DD8B3EC007}">
      <dsp:nvSpPr>
        <dsp:cNvPr id="0" name=""/>
        <dsp:cNvSpPr/>
      </dsp:nvSpPr>
      <dsp:spPr>
        <a:xfrm rot="5400000">
          <a:off x="5594832" y="1483952"/>
          <a:ext cx="1291461" cy="147028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255B1F-A983-409B-B150-41DF5E053B80}">
      <dsp:nvSpPr>
        <dsp:cNvPr id="0" name=""/>
        <dsp:cNvSpPr/>
      </dsp:nvSpPr>
      <dsp:spPr>
        <a:xfrm>
          <a:off x="5252673" y="52341"/>
          <a:ext cx="2174060" cy="152177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Análise </a:t>
          </a:r>
        </a:p>
      </dsp:txBody>
      <dsp:txXfrm>
        <a:off x="5326973" y="126641"/>
        <a:ext cx="2025460" cy="1373172"/>
      </dsp:txXfrm>
    </dsp:sp>
    <dsp:sp modelId="{5FB30ADF-8ECB-4A07-ABAB-B702A4F839BE}">
      <dsp:nvSpPr>
        <dsp:cNvPr id="0" name=""/>
        <dsp:cNvSpPr/>
      </dsp:nvSpPr>
      <dsp:spPr>
        <a:xfrm>
          <a:off x="7426734" y="197477"/>
          <a:ext cx="1581204" cy="12299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B00A0A-E730-44D8-AA31-C435D20AED1F}">
      <dsp:nvSpPr>
        <dsp:cNvPr id="0" name=""/>
        <dsp:cNvSpPr/>
      </dsp:nvSpPr>
      <dsp:spPr>
        <a:xfrm rot="5400000">
          <a:off x="7397360" y="3193404"/>
          <a:ext cx="1291461" cy="147028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068AA6-9260-420C-A4AB-9A62A6962116}">
      <dsp:nvSpPr>
        <dsp:cNvPr id="0" name=""/>
        <dsp:cNvSpPr/>
      </dsp:nvSpPr>
      <dsp:spPr>
        <a:xfrm>
          <a:off x="7055201" y="1761793"/>
          <a:ext cx="2174060" cy="152177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Projeto</a:t>
          </a:r>
        </a:p>
      </dsp:txBody>
      <dsp:txXfrm>
        <a:off x="7129501" y="1836093"/>
        <a:ext cx="2025460" cy="1373172"/>
      </dsp:txXfrm>
    </dsp:sp>
    <dsp:sp modelId="{56091B27-DFFA-4EF8-A005-40EDEECA56B9}">
      <dsp:nvSpPr>
        <dsp:cNvPr id="0" name=""/>
        <dsp:cNvSpPr/>
      </dsp:nvSpPr>
      <dsp:spPr>
        <a:xfrm>
          <a:off x="9229262" y="1906929"/>
          <a:ext cx="1581204" cy="12299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7DFF81-C07B-480E-820A-E0D10894B585}">
      <dsp:nvSpPr>
        <dsp:cNvPr id="0" name=""/>
        <dsp:cNvSpPr/>
      </dsp:nvSpPr>
      <dsp:spPr>
        <a:xfrm rot="5400000">
          <a:off x="9199887" y="4902856"/>
          <a:ext cx="1291461" cy="147028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9887EF-0F2A-4CF4-9602-1BF1D8AE96A1}">
      <dsp:nvSpPr>
        <dsp:cNvPr id="0" name=""/>
        <dsp:cNvSpPr/>
      </dsp:nvSpPr>
      <dsp:spPr>
        <a:xfrm>
          <a:off x="8857729" y="3471245"/>
          <a:ext cx="2174060" cy="152177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Implementação</a:t>
          </a:r>
        </a:p>
      </dsp:txBody>
      <dsp:txXfrm>
        <a:off x="8932029" y="3545545"/>
        <a:ext cx="2025460" cy="1373172"/>
      </dsp:txXfrm>
    </dsp:sp>
    <dsp:sp modelId="{9377B0DA-97C5-4451-A017-01B4C0C18BDD}">
      <dsp:nvSpPr>
        <dsp:cNvPr id="0" name=""/>
        <dsp:cNvSpPr/>
      </dsp:nvSpPr>
      <dsp:spPr>
        <a:xfrm>
          <a:off x="11031789" y="3616381"/>
          <a:ext cx="1581204" cy="12299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640BF6-F74C-4B6B-ABFD-D21B6340BF89}">
      <dsp:nvSpPr>
        <dsp:cNvPr id="0" name=""/>
        <dsp:cNvSpPr/>
      </dsp:nvSpPr>
      <dsp:spPr>
        <a:xfrm rot="5400000">
          <a:off x="11002415" y="6612309"/>
          <a:ext cx="1291461" cy="147028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F2098D-9A74-4253-9FF7-6B646234D573}">
      <dsp:nvSpPr>
        <dsp:cNvPr id="0" name=""/>
        <dsp:cNvSpPr/>
      </dsp:nvSpPr>
      <dsp:spPr>
        <a:xfrm>
          <a:off x="10660256" y="5180698"/>
          <a:ext cx="2174060" cy="152177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Teste</a:t>
          </a:r>
        </a:p>
      </dsp:txBody>
      <dsp:txXfrm>
        <a:off x="10734556" y="5254998"/>
        <a:ext cx="2025460" cy="1373172"/>
      </dsp:txXfrm>
    </dsp:sp>
    <dsp:sp modelId="{98B2A5E4-1D0E-4119-852E-489792612D5C}">
      <dsp:nvSpPr>
        <dsp:cNvPr id="0" name=""/>
        <dsp:cNvSpPr/>
      </dsp:nvSpPr>
      <dsp:spPr>
        <a:xfrm>
          <a:off x="12834317" y="5325833"/>
          <a:ext cx="1581204" cy="12299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3C4668-E5C3-4FA2-BD3E-6FB1C9FD8017}">
      <dsp:nvSpPr>
        <dsp:cNvPr id="0" name=""/>
        <dsp:cNvSpPr/>
      </dsp:nvSpPr>
      <dsp:spPr>
        <a:xfrm>
          <a:off x="12462784" y="6890150"/>
          <a:ext cx="2174060" cy="152177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Manutenção</a:t>
          </a:r>
        </a:p>
      </dsp:txBody>
      <dsp:txXfrm>
        <a:off x="12537084" y="6964450"/>
        <a:ext cx="2025460" cy="13731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424E1C-6F9D-4471-B33A-7A76018EFBD6}">
      <dsp:nvSpPr>
        <dsp:cNvPr id="0" name=""/>
        <dsp:cNvSpPr/>
      </dsp:nvSpPr>
      <dsp:spPr>
        <a:xfrm>
          <a:off x="6011847" y="73"/>
          <a:ext cx="4819244" cy="190621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800" kern="1200" dirty="0"/>
            <a:t>1. Análise de Domínio</a:t>
          </a:r>
        </a:p>
      </dsp:txBody>
      <dsp:txXfrm>
        <a:off x="6104901" y="93127"/>
        <a:ext cx="4633136" cy="1720111"/>
      </dsp:txXfrm>
    </dsp:sp>
    <dsp:sp modelId="{B40E61A0-CA1B-472E-8195-AA02E63C66BF}">
      <dsp:nvSpPr>
        <dsp:cNvPr id="0" name=""/>
        <dsp:cNvSpPr/>
      </dsp:nvSpPr>
      <dsp:spPr>
        <a:xfrm>
          <a:off x="4711612" y="1516662"/>
          <a:ext cx="6292757" cy="6292757"/>
        </a:xfrm>
        <a:custGeom>
          <a:avLst/>
          <a:gdLst/>
          <a:ahLst/>
          <a:cxnLst/>
          <a:rect l="0" t="0" r="0" b="0"/>
          <a:pathLst>
            <a:path>
              <a:moveTo>
                <a:pt x="4960248" y="575469"/>
              </a:moveTo>
              <a:arcTo wR="3146378" hR="3146378" stAng="18312261" swAng="1175477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E87BDC-751B-4760-B23F-20E05B87019F}">
      <dsp:nvSpPr>
        <dsp:cNvPr id="0" name=""/>
        <dsp:cNvSpPr/>
      </dsp:nvSpPr>
      <dsp:spPr>
        <a:xfrm>
          <a:off x="9326941" y="3146452"/>
          <a:ext cx="4481814" cy="190621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800" kern="1200" dirty="0"/>
            <a:t>2. Abstração</a:t>
          </a:r>
        </a:p>
      </dsp:txBody>
      <dsp:txXfrm>
        <a:off x="9419995" y="3239506"/>
        <a:ext cx="4295706" cy="1720111"/>
      </dsp:txXfrm>
    </dsp:sp>
    <dsp:sp modelId="{BEAF56A7-A676-43B5-97B3-C8E7310B6926}">
      <dsp:nvSpPr>
        <dsp:cNvPr id="0" name=""/>
        <dsp:cNvSpPr/>
      </dsp:nvSpPr>
      <dsp:spPr>
        <a:xfrm>
          <a:off x="4711612" y="389704"/>
          <a:ext cx="6292757" cy="6292757"/>
        </a:xfrm>
        <a:custGeom>
          <a:avLst/>
          <a:gdLst/>
          <a:ahLst/>
          <a:cxnLst/>
          <a:rect l="0" t="0" r="0" b="0"/>
          <a:pathLst>
            <a:path>
              <a:moveTo>
                <a:pt x="5717288" y="4960248"/>
              </a:moveTo>
              <a:arcTo wR="3146378" hR="3146378" stAng="2112261" swAng="1175477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3F9C6D-D9D9-426A-96DD-1415B9B49E70}">
      <dsp:nvSpPr>
        <dsp:cNvPr id="0" name=""/>
        <dsp:cNvSpPr/>
      </dsp:nvSpPr>
      <dsp:spPr>
        <a:xfrm>
          <a:off x="5987785" y="6292831"/>
          <a:ext cx="4867369" cy="190621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800" kern="1200" dirty="0"/>
            <a:t>3. Modelagem</a:t>
          </a:r>
        </a:p>
      </dsp:txBody>
      <dsp:txXfrm>
        <a:off x="6080839" y="6385885"/>
        <a:ext cx="4681261" cy="1720111"/>
      </dsp:txXfrm>
    </dsp:sp>
    <dsp:sp modelId="{261B2522-78BF-40D5-8479-BF5A087CDCF4}">
      <dsp:nvSpPr>
        <dsp:cNvPr id="0" name=""/>
        <dsp:cNvSpPr/>
      </dsp:nvSpPr>
      <dsp:spPr>
        <a:xfrm>
          <a:off x="5838570" y="389704"/>
          <a:ext cx="6292757" cy="6292757"/>
        </a:xfrm>
        <a:custGeom>
          <a:avLst/>
          <a:gdLst/>
          <a:ahLst/>
          <a:cxnLst/>
          <a:rect l="0" t="0" r="0" b="0"/>
          <a:pathLst>
            <a:path>
              <a:moveTo>
                <a:pt x="1332508" y="5717288"/>
              </a:moveTo>
              <a:arcTo wR="3146378" hR="3146378" stAng="7512261" swAng="1175477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6396B1-C3C5-4DED-8A7A-197AA7381920}">
      <dsp:nvSpPr>
        <dsp:cNvPr id="0" name=""/>
        <dsp:cNvSpPr/>
      </dsp:nvSpPr>
      <dsp:spPr>
        <a:xfrm>
          <a:off x="3062190" y="3146452"/>
          <a:ext cx="4425801" cy="190621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800" kern="1200" dirty="0"/>
            <a:t>4. Representação</a:t>
          </a:r>
        </a:p>
      </dsp:txBody>
      <dsp:txXfrm>
        <a:off x="3155244" y="3239506"/>
        <a:ext cx="4239693" cy="1720111"/>
      </dsp:txXfrm>
    </dsp:sp>
    <dsp:sp modelId="{B3909FDE-4BA5-43AB-903C-043E7BC06089}">
      <dsp:nvSpPr>
        <dsp:cNvPr id="0" name=""/>
        <dsp:cNvSpPr/>
      </dsp:nvSpPr>
      <dsp:spPr>
        <a:xfrm>
          <a:off x="5838570" y="1516662"/>
          <a:ext cx="6292757" cy="6292757"/>
        </a:xfrm>
        <a:custGeom>
          <a:avLst/>
          <a:gdLst/>
          <a:ahLst/>
          <a:cxnLst/>
          <a:rect l="0" t="0" r="0" b="0"/>
          <a:pathLst>
            <a:path>
              <a:moveTo>
                <a:pt x="575469" y="1332508"/>
              </a:moveTo>
              <a:arcTo wR="3146378" hR="3146378" stAng="12912261" swAng="1175477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5D2400-F2CE-47D7-8608-539B4F60A4C1}">
      <dsp:nvSpPr>
        <dsp:cNvPr id="0" name=""/>
        <dsp:cNvSpPr/>
      </dsp:nvSpPr>
      <dsp:spPr>
        <a:xfrm>
          <a:off x="79" y="21071"/>
          <a:ext cx="7596187" cy="200644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4048" tIns="219456" rIns="384048" bIns="219456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400" b="1" kern="1200" dirty="0" err="1">
              <a:latin typeface="Futura Bk BT" panose="020B0502020204020303"/>
            </a:rPr>
            <a:t>Primitive</a:t>
          </a:r>
          <a:r>
            <a:rPr lang="pt-BR" sz="5400" b="1" kern="1200" dirty="0">
              <a:latin typeface="Futura Bk BT" panose="020B0502020204020303"/>
            </a:rPr>
            <a:t> Data </a:t>
          </a:r>
          <a:r>
            <a:rPr lang="pt-BR" sz="5400" b="1" kern="1200" dirty="0" err="1">
              <a:latin typeface="Futura Bk BT" panose="020B0502020204020303"/>
            </a:rPr>
            <a:t>Types</a:t>
          </a:r>
          <a:endParaRPr lang="pt-BR" sz="5400" b="1" kern="1200" dirty="0">
            <a:latin typeface="Futura Bk BT" panose="020B0502020204020303"/>
          </a:endParaRPr>
        </a:p>
      </dsp:txBody>
      <dsp:txXfrm>
        <a:off x="79" y="21071"/>
        <a:ext cx="7596187" cy="2006448"/>
      </dsp:txXfrm>
    </dsp:sp>
    <dsp:sp modelId="{22092EED-367E-4352-9A37-2FCECED38CFB}">
      <dsp:nvSpPr>
        <dsp:cNvPr id="0" name=""/>
        <dsp:cNvSpPr/>
      </dsp:nvSpPr>
      <dsp:spPr>
        <a:xfrm>
          <a:off x="79" y="2027519"/>
          <a:ext cx="7596187" cy="37881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Boolean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Number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BigInt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String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Undefined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Null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>
              <a:latin typeface="Futura Bk BT" panose="020B0502020204020303"/>
            </a:rPr>
            <a:t>Symbol</a:t>
          </a:r>
        </a:p>
      </dsp:txBody>
      <dsp:txXfrm>
        <a:off x="79" y="2027519"/>
        <a:ext cx="7596187" cy="3788100"/>
      </dsp:txXfrm>
    </dsp:sp>
    <dsp:sp modelId="{9B110D68-BCAC-4D0A-9945-E918AA6F91EA}">
      <dsp:nvSpPr>
        <dsp:cNvPr id="0" name=""/>
        <dsp:cNvSpPr/>
      </dsp:nvSpPr>
      <dsp:spPr>
        <a:xfrm>
          <a:off x="8659812" y="0"/>
          <a:ext cx="7596187" cy="200644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4048" tIns="219456" rIns="384048" bIns="219456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400" b="1" kern="1200" dirty="0" err="1">
              <a:solidFill>
                <a:prstClr val="white"/>
              </a:solidFill>
              <a:latin typeface="Futura Bk BT" panose="020B0502020204020303"/>
              <a:ea typeface="+mn-ea"/>
              <a:cs typeface="+mn-cs"/>
            </a:rPr>
            <a:t>Reference</a:t>
          </a:r>
          <a:r>
            <a:rPr lang="pt-BR" sz="5400" b="1" kern="1200" dirty="0">
              <a:solidFill>
                <a:prstClr val="white"/>
              </a:solidFill>
              <a:latin typeface="Futura Bk BT" panose="020B0502020204020303"/>
              <a:ea typeface="+mn-ea"/>
              <a:cs typeface="+mn-cs"/>
            </a:rPr>
            <a:t> Data </a:t>
          </a:r>
          <a:r>
            <a:rPr lang="pt-BR" sz="5400" b="1" kern="1200" dirty="0" err="1">
              <a:solidFill>
                <a:prstClr val="white"/>
              </a:solidFill>
              <a:latin typeface="Futura Bk BT" panose="020B0502020204020303"/>
              <a:ea typeface="+mn-ea"/>
              <a:cs typeface="+mn-cs"/>
            </a:rPr>
            <a:t>Types</a:t>
          </a:r>
          <a:endParaRPr lang="pt-BR" sz="4200" kern="1200" dirty="0">
            <a:latin typeface="Futura Bk BT" panose="020B0502020204020303"/>
          </a:endParaRPr>
        </a:p>
      </dsp:txBody>
      <dsp:txXfrm>
        <a:off x="8659812" y="0"/>
        <a:ext cx="7596187" cy="2006448"/>
      </dsp:txXfrm>
    </dsp:sp>
    <dsp:sp modelId="{5ED056C4-6169-497E-BA56-B739398267B0}">
      <dsp:nvSpPr>
        <dsp:cNvPr id="0" name=""/>
        <dsp:cNvSpPr/>
      </dsp:nvSpPr>
      <dsp:spPr>
        <a:xfrm>
          <a:off x="8659733" y="2027519"/>
          <a:ext cx="7596187" cy="37881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Array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Object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RegEx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>
              <a:latin typeface="Futura Bk BT" panose="020B0502020204020303"/>
            </a:rPr>
            <a:t>Date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>
              <a:latin typeface="Futura Bk BT" panose="020B0502020204020303"/>
            </a:rPr>
            <a:t>....</a:t>
          </a:r>
        </a:p>
      </dsp:txBody>
      <dsp:txXfrm>
        <a:off x="8659733" y="2027519"/>
        <a:ext cx="7596187" cy="37881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6061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1342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9954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9917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5729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934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6291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1880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8035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782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9214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366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3790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9958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3689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3745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6718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7357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97192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606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5013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614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3597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976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3031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771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2E042-7CDF-4350-A59F-753A2349F951}" type="datetime1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128E5-75BE-4F03-A9FE-34156B8DC2AA}" type="datetime1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9A54E-DF17-48BC-9272-E8A934E01F10}" type="datetime1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90050-ABE7-4792-82BF-5A88FC1059A7}" type="datetime1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6D75D-59E6-475D-86D8-CC235C795940}" type="datetime1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10402-7D75-4952-AAB6-2F8726584FAE}" type="datetime1">
              <a:rPr lang="en-US" smtClean="0"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0D632-5958-4B0A-873C-3438A86B575E}" type="datetime1">
              <a:rPr lang="en-US" smtClean="0"/>
              <a:t>2/25/2024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048AB-02AA-4BEC-BDCA-290822CC030C}" type="datetime1">
              <a:rPr lang="en-US" smtClean="0"/>
              <a:t>2/25/2024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293C8-B8FB-4460-8CC6-401F97459FD3}" type="datetime1">
              <a:rPr lang="en-US" smtClean="0"/>
              <a:t>2/25/2024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2B9F2-C040-4B09-9F36-8F989D6AE2B9}" type="datetime1">
              <a:rPr lang="en-US" smtClean="0"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0B6F-370F-49D4-AE30-A60708645EE0}" type="datetime1">
              <a:rPr lang="en-US" smtClean="0"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275DA-F719-4241-9FAB-B2DBA165F82E}" type="datetime1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image" Target="../media/image1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Modelagem de Domínio e 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Conceitos de Orientação a Objetos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Modelagem de Domínio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CAFE14FC-576F-E02B-4D80-F49D7C48E388}"/>
              </a:ext>
            </a:extLst>
          </p:cNvPr>
          <p:cNvGraphicFramePr/>
          <p:nvPr/>
        </p:nvGraphicFramePr>
        <p:xfrm>
          <a:off x="9652032" y="3563576"/>
          <a:ext cx="16870947" cy="8199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8">
            <a:extLst>
              <a:ext uri="{FF2B5EF4-FFF2-40B4-BE49-F238E27FC236}">
                <a16:creationId xmlns:a16="http://schemas.microsoft.com/office/drawing/2014/main" id="{77EBA22A-420C-E198-7B1D-3B430EE0BA35}"/>
              </a:ext>
            </a:extLst>
          </p:cNvPr>
          <p:cNvSpPr txBox="1"/>
          <p:nvPr/>
        </p:nvSpPr>
        <p:spPr>
          <a:xfrm>
            <a:off x="1425742" y="2719950"/>
            <a:ext cx="9883942" cy="10741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+mj-lt"/>
              <a:buAutoNum type="arabicPeriod"/>
            </a:pPr>
            <a:r>
              <a:rPr lang="pt-BR" sz="4400" dirty="0">
                <a:latin typeface="Futura Bk BT" panose="020B0502020204020303"/>
              </a:rPr>
              <a:t>Identificar o contexto do Sistema de Informação (Dados, Processo e Atores Envolvidos);</a:t>
            </a:r>
          </a:p>
          <a:p>
            <a:pPr marL="857250" indent="-857250">
              <a:buFont typeface="+mj-lt"/>
              <a:buAutoNum type="arabicPeriod"/>
            </a:pPr>
            <a:endParaRPr lang="pt-BR" sz="4400" dirty="0">
              <a:latin typeface="Futura Bk BT" panose="020B0502020204020303"/>
            </a:endParaRPr>
          </a:p>
          <a:p>
            <a:pPr marL="857250" indent="-857250">
              <a:buFont typeface="+mj-lt"/>
              <a:buAutoNum type="arabicPeriod"/>
            </a:pPr>
            <a:r>
              <a:rPr lang="pt-BR" sz="4400" dirty="0">
                <a:latin typeface="Futura Bk BT" panose="020B0502020204020303"/>
              </a:rPr>
              <a:t>Idealizar como funcionará o Sistema de Informação pretendido;</a:t>
            </a:r>
          </a:p>
          <a:p>
            <a:pPr marL="857250" indent="-857250">
              <a:buFont typeface="+mj-lt"/>
              <a:buAutoNum type="arabicPeriod"/>
            </a:pPr>
            <a:endParaRPr lang="pt-BR" sz="4400" dirty="0">
              <a:latin typeface="Futura Bk BT" panose="020B0502020204020303"/>
            </a:endParaRPr>
          </a:p>
          <a:p>
            <a:pPr marL="857250" indent="-857250">
              <a:buFont typeface="+mj-lt"/>
              <a:buAutoNum type="arabicPeriod"/>
            </a:pPr>
            <a:r>
              <a:rPr lang="pt-BR" sz="4400" dirty="0">
                <a:latin typeface="Futura Bk BT" panose="020B0502020204020303"/>
              </a:rPr>
              <a:t>Modelar a solução idealizada;</a:t>
            </a:r>
          </a:p>
          <a:p>
            <a:pPr marL="857250" indent="-857250">
              <a:buFont typeface="+mj-lt"/>
              <a:buAutoNum type="arabicPeriod"/>
            </a:pPr>
            <a:endParaRPr lang="pt-BR" sz="4400" dirty="0">
              <a:latin typeface="Futura Bk BT" panose="020B0502020204020303"/>
            </a:endParaRPr>
          </a:p>
          <a:p>
            <a:pPr marL="857250" indent="-857250">
              <a:buFont typeface="+mj-lt"/>
              <a:buAutoNum type="arabicPeriod"/>
            </a:pPr>
            <a:r>
              <a:rPr lang="pt-BR" sz="4400" dirty="0">
                <a:latin typeface="Futura Bk BT" panose="020B0502020204020303"/>
              </a:rPr>
              <a:t>Representar o modelo idealizado numa linguagem clara e legível.</a:t>
            </a:r>
          </a:p>
          <a:p>
            <a:pPr marL="857250" indent="-857250" algn="just">
              <a:buFont typeface="+mj-lt"/>
              <a:buAutoNum type="arabicPeriod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algn="just"/>
            <a:endParaRPr lang="pt-BR" sz="4000" dirty="0">
              <a:latin typeface="Futura Bk BT" panose="020B0502020204020303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56557571-6397-CC10-E730-82F2AC6FB03F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0AC23443-75CD-5FEF-D1E4-17821FEE3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75BAC0A0-5D70-95FD-FB53-1B98B4F8B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85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Conceitos Importantes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097C81D3-5581-67D7-15BF-8CE9D1B76A29}"/>
              </a:ext>
            </a:extLst>
          </p:cNvPr>
          <p:cNvSpPr txBox="1"/>
          <p:nvPr/>
        </p:nvSpPr>
        <p:spPr>
          <a:xfrm>
            <a:off x="1714500" y="3369655"/>
            <a:ext cx="20021550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Domínio – está relacionado com os conceitos, informações e tipo de dados pertencentes ao sistema a ser desenvolvido;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Abstração – é ação intelectual por meio da qual identificamos mentalmente os conceitos e propriedades inerentes ao sistema a ser desenvolvido;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Modelo – é a imagem criada após a abstração sobre os conceitos e informações imaginadas no processo de criação do sistema;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Representação – é o modo como será representado o modelo mental criado;</a:t>
            </a:r>
            <a:r>
              <a:rPr lang="pt-BR" b="0" i="0" dirty="0">
                <a:solidFill>
                  <a:srgbClr val="212529"/>
                </a:solidFill>
                <a:effectLst/>
                <a:latin typeface="Avenir"/>
              </a:rPr>
              <a:t>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b="0" i="0" dirty="0">
              <a:solidFill>
                <a:srgbClr val="212529"/>
              </a:solidFill>
              <a:effectLst/>
              <a:latin typeface="Avenir"/>
            </a:endParaRPr>
          </a:p>
          <a:p>
            <a:pPr algn="just"/>
            <a:endParaRPr lang="pt-BR" dirty="0">
              <a:solidFill>
                <a:srgbClr val="212529"/>
              </a:solidFill>
              <a:latin typeface="Avenir"/>
            </a:endParaRPr>
          </a:p>
          <a:p>
            <a:pPr algn="just"/>
            <a:r>
              <a:rPr lang="pt-BR" dirty="0">
                <a:latin typeface="Futura Bk BT" panose="020B0502020204020303"/>
              </a:rPr>
              <a:t>A representação de um modelo de domínio pode ser feita através do que chamamos de "Diagrama". Uma das formas mais comuns de criarmos diagramas que representam modelos de domínio é através do Diagrama de Classes da UML.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6A0A88EB-7B3E-46D6-50A6-3E8CEE3590E8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5F6341D5-9B0F-0870-2877-D8F1EA14C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E1CA8187-764C-23DB-89B9-AFA93ADA8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67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- Tipo de Dados 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é uma linguagem de programação que é fracamente e dinamicamente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tipada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o que significa que o tipo de dados de uma variável é determinado em tempo de execução e sem a necessidade de declarar o seu tipo. 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Em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os tipos de dados podem ser divididos em duas categorias principais: primitivos e não primitivos (também chamados de objetos).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78D56EF5-9E2E-9C8C-0415-988D981B6E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7957465"/>
              </p:ext>
            </p:extLst>
          </p:nvPr>
        </p:nvGraphicFramePr>
        <p:xfrm>
          <a:off x="4064000" y="6439976"/>
          <a:ext cx="16256000" cy="5836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0" name="Rectangle 6">
            <a:extLst>
              <a:ext uri="{FF2B5EF4-FFF2-40B4-BE49-F238E27FC236}">
                <a16:creationId xmlns:a16="http://schemas.microsoft.com/office/drawing/2014/main" id="{038D54B3-919E-FA86-192D-D69D204AE444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1" name="Espaço Reservado para Número de Slide 1">
            <a:extLst>
              <a:ext uri="{FF2B5EF4-FFF2-40B4-BE49-F238E27FC236}">
                <a16:creationId xmlns:a16="http://schemas.microsoft.com/office/drawing/2014/main" id="{E32039A4-34DB-5EFA-08D0-455CE2DCE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2" name="Espaço Reservado para Rodapé 2">
            <a:extLst>
              <a:ext uri="{FF2B5EF4-FFF2-40B4-BE49-F238E27FC236}">
                <a16:creationId xmlns:a16="http://schemas.microsoft.com/office/drawing/2014/main" id="{F81C28AB-3FC4-663F-2E61-E40C1A705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780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- Tipo de Dados 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81759C02-910E-F170-1E37-640F68F84E34}"/>
              </a:ext>
            </a:extLst>
          </p:cNvPr>
          <p:cNvSpPr txBox="1"/>
          <p:nvPr/>
        </p:nvSpPr>
        <p:spPr>
          <a:xfrm>
            <a:off x="898980" y="2233145"/>
            <a:ext cx="22281240" cy="10772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4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Tipos Primitivos: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Boolean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(Booleano):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Representa um valor lógico verdadeiro ou falso.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Exemplo: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diaEnsolarado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=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true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(Número):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Representa tanto números inteiros quanto de ponto flutuante.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Exemplo: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idade = 25;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BigInt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Um tipo especial de número para representar inteiros grandes.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Exemplo: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valorGrande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= 1234567890123456789012345678901234567890n;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(Texto):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Sequência de caracteres, normalmente usada para representar texto.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Exemplo: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nome = "Maria";</a:t>
            </a: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8AE81D5D-4E3C-F87C-229A-6812B3F9703A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22" name="Espaço Reservado para Número de Slide 1">
            <a:extLst>
              <a:ext uri="{FF2B5EF4-FFF2-40B4-BE49-F238E27FC236}">
                <a16:creationId xmlns:a16="http://schemas.microsoft.com/office/drawing/2014/main" id="{BF28AC22-A544-C44D-9107-0582AC137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Espaço Reservado para Rodapé 2">
            <a:extLst>
              <a:ext uri="{FF2B5EF4-FFF2-40B4-BE49-F238E27FC236}">
                <a16:creationId xmlns:a16="http://schemas.microsoft.com/office/drawing/2014/main" id="{C80B9BA2-8370-7F65-C9E2-EBF3F15F9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50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- Tipo de Dados 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81759C02-910E-F170-1E37-640F68F84E34}"/>
              </a:ext>
            </a:extLst>
          </p:cNvPr>
          <p:cNvSpPr txBox="1"/>
          <p:nvPr/>
        </p:nvSpPr>
        <p:spPr>
          <a:xfrm>
            <a:off x="898980" y="2894864"/>
            <a:ext cx="22281240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4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Tipos Primitivos: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Null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(Nulo):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Representa a ausência intencional de algum valor.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Exemplo: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valor =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null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Undefined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(Indefinido):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Representa uma variável que foi declarada, mas ainda não recebeu nenhum valor.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Exemplo: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sobrenome; //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undefined</a:t>
            </a:r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Symbol: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Introduzido no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ECMAScript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6 (ES6), representa um identificador único.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Exemplo: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id = Symbol('id');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379EFC6-887C-53B2-4C38-69EFE9D9A72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E6741EC4-17E3-6226-CE11-D925AB4A7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F5B4764B-39F9-AB8E-24D3-4597E9A43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585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87674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– Fracamente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Tipada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81759C02-910E-F170-1E37-640F68F84E34}"/>
              </a:ext>
            </a:extLst>
          </p:cNvPr>
          <p:cNvSpPr txBox="1"/>
          <p:nvPr/>
        </p:nvSpPr>
        <p:spPr>
          <a:xfrm>
            <a:off x="898980" y="2894864"/>
            <a:ext cx="2228124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4000" b="1" u="sng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é uma linguagem fracamente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tipada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. Isso significa que você não precisa declarar o tipo de uma variável ao criá-la. O tipo da variável é determinado automaticamente quando o programa é executado, e pode mudar durante a execução do programa.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Em linguagens fortemente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tipadas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como Java ou C#, você precisa declarar o tipo de uma variável quando a cria, e essa variável só pode armazenar valores desse tipo específico. Por exemplo, se você declarar uma variável como um número inteiro em Java, ela só pode armazenar inteiros. Em </a:t>
            </a:r>
            <a:r>
              <a:rPr lang="pt-BR" sz="4000" b="1" u="sng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por outro lado, você pode ter uma variável que armazena um número em um momento e, em seguida, uma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em outro momento, sem problemas.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9382CDE-AAFA-1D2C-C19E-3E29B160E8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5619" y="9844205"/>
            <a:ext cx="10165981" cy="2764022"/>
          </a:xfrm>
          <a:prstGeom prst="rect">
            <a:avLst/>
          </a:prstGeom>
        </p:spPr>
      </p:pic>
      <p:sp>
        <p:nvSpPr>
          <p:cNvPr id="4" name="Rectangle 6">
            <a:extLst>
              <a:ext uri="{FF2B5EF4-FFF2-40B4-BE49-F238E27FC236}">
                <a16:creationId xmlns:a16="http://schemas.microsoft.com/office/drawing/2014/main" id="{634F1766-66F0-F9D1-CD05-DA665901AF17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C8BD7DFE-CF16-A49F-4E5E-E314DAF6E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Espaço Reservado para Rodapé 2">
            <a:extLst>
              <a:ext uri="{FF2B5EF4-FFF2-40B4-BE49-F238E27FC236}">
                <a16:creationId xmlns:a16="http://schemas.microsoft.com/office/drawing/2014/main" id="{97DC4259-E905-D64E-6CD1-A0742CC8A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473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87674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- Declaração de variáveis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81759C02-910E-F170-1E37-640F68F84E34}"/>
              </a:ext>
            </a:extLst>
          </p:cNvPr>
          <p:cNvSpPr txBox="1"/>
          <p:nvPr/>
        </p:nvSpPr>
        <p:spPr>
          <a:xfrm>
            <a:off x="898980" y="2894864"/>
            <a:ext cx="2228124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Em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temos três palavras-chave para declarar variáveis: 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var, </a:t>
            </a: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e const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. Cada uma delas tem um escopo diferente e comportamentos específicos. Vamos explorar as diferenças entre elas: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u="sng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“var”: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var era a única forma de declarar variáveis em versões antigas do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Tem um escopo de função ou global. Isso significa que, se uma variável é declarada dentro de uma função usando var, ela é visível em toda a função.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Se declarada fora de uma função, torna-se uma variável global.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Pode ser redeclarada e atualizada em qualquer lugar do código.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Não respeita o escopo de bloco, o que pode levar a bugs difíceis de rastrear.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34F1766-66F0-F9D1-CD05-DA665901AF17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C8BD7DFE-CF16-A49F-4E5E-E314DAF6E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Espaço Reservado para Rodapé 2">
            <a:extLst>
              <a:ext uri="{FF2B5EF4-FFF2-40B4-BE49-F238E27FC236}">
                <a16:creationId xmlns:a16="http://schemas.microsoft.com/office/drawing/2014/main" id="{97DC4259-E905-D64E-6CD1-A0742CC8A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020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87674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- Declaração de variáveis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81759C02-910E-F170-1E37-640F68F84E34}"/>
              </a:ext>
            </a:extLst>
          </p:cNvPr>
          <p:cNvSpPr txBox="1"/>
          <p:nvPr/>
        </p:nvSpPr>
        <p:spPr>
          <a:xfrm>
            <a:off x="898980" y="2894864"/>
            <a:ext cx="22281240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:”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Introduzido no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ECMAScript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6 (ES6), tem um escopo de bloco.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Variáveis declaradas com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só são acessíveis dentro do bloco em que são definidas (por exemplo, dentro de loops for,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if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while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etc.).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Não pode ser redeclarada no mesmo escopo.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Pode ser atualizada.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:”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Também introduzido no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ECMAScript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6 (ES6),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cria uma variável cujo valor é fixo (constante).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Como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tem escopo de bloco.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Não pode ser reatribuída. Isso significa que uma vez que uma constante recebe um valor, esse valor não pode ser alterado ou redefinido.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No entanto, para objetos e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arrays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o valor dos elementos do objeto ou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pode ser modificado. A referência ao objeto ou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é constante, mas não os valores dentro dele.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34F1766-66F0-F9D1-CD05-DA665901AF17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C8BD7DFE-CF16-A49F-4E5E-E314DAF6E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Espaço Reservado para Rodapé 2">
            <a:extLst>
              <a:ext uri="{FF2B5EF4-FFF2-40B4-BE49-F238E27FC236}">
                <a16:creationId xmlns:a16="http://schemas.microsoft.com/office/drawing/2014/main" id="{97DC4259-E905-D64E-6CD1-A0742CC8A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88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87674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- Declaração de variáveis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81759C02-910E-F170-1E37-640F68F84E34}"/>
              </a:ext>
            </a:extLst>
          </p:cNvPr>
          <p:cNvSpPr txBox="1"/>
          <p:nvPr/>
        </p:nvSpPr>
        <p:spPr>
          <a:xfrm>
            <a:off x="898980" y="2894864"/>
            <a:ext cx="2228124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Escolhendo entre var, </a:t>
            </a: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e </a:t>
            </a: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Use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por padrão para declarar variáveis que não precisam ser reatribuídas.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Use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para variáveis que precisam ser reatribuídas.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Evite var na maioria dos casos, devido ao seu escopo de função global que pode levar a bugs difíceis de depurar.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34F1766-66F0-F9D1-CD05-DA665901AF17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C8BD7DFE-CF16-A49F-4E5E-E314DAF6E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Espaço Reservado para Rodapé 2">
            <a:extLst>
              <a:ext uri="{FF2B5EF4-FFF2-40B4-BE49-F238E27FC236}">
                <a16:creationId xmlns:a16="http://schemas.microsoft.com/office/drawing/2014/main" id="{97DC4259-E905-D64E-6CD1-A0742CC8A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187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87674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- Declaração de variáveis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81759C02-910E-F170-1E37-640F68F84E34}"/>
              </a:ext>
            </a:extLst>
          </p:cNvPr>
          <p:cNvSpPr txBox="1"/>
          <p:nvPr/>
        </p:nvSpPr>
        <p:spPr>
          <a:xfrm>
            <a:off x="898980" y="2894864"/>
            <a:ext cx="22281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Exemplos:</a:t>
            </a:r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34F1766-66F0-F9D1-CD05-DA665901AF17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C8BD7DFE-CF16-A49F-4E5E-E314DAF6E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Espaço Reservado para Rodapé 2">
            <a:extLst>
              <a:ext uri="{FF2B5EF4-FFF2-40B4-BE49-F238E27FC236}">
                <a16:creationId xmlns:a16="http://schemas.microsoft.com/office/drawing/2014/main" id="{97DC4259-E905-D64E-6CD1-A0742CC8A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FBD3D946-BFA0-3347-9544-935D969B26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7877" y="2340206"/>
            <a:ext cx="13552170" cy="10265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642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Como desenvolver um software?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Qual melhor arquitetura para desenvolver um software? - Guia dev">
            <a:extLst>
              <a:ext uri="{FF2B5EF4-FFF2-40B4-BE49-F238E27FC236}">
                <a16:creationId xmlns:a16="http://schemas.microsoft.com/office/drawing/2014/main" id="{1105C06F-515D-1553-F41B-5E8ABC394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862" y="5717685"/>
            <a:ext cx="7239000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E49BF239-8CA3-DDD7-25C6-E39CC07F202C}"/>
              </a:ext>
            </a:extLst>
          </p:cNvPr>
          <p:cNvSpPr txBox="1"/>
          <p:nvPr/>
        </p:nvSpPr>
        <p:spPr>
          <a:xfrm>
            <a:off x="1714500" y="3369655"/>
            <a:ext cx="200215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Quais são as etapas, os métodos, as ferramentas e linguagem (arquitetura) necessária para desenvolver um software? </a:t>
            </a:r>
          </a:p>
          <a:p>
            <a:pPr algn="just"/>
            <a:endParaRPr lang="pt-BR" sz="4000" dirty="0">
              <a:latin typeface="Futura Bk BT" panose="020B0502020204020303"/>
            </a:endParaRPr>
          </a:p>
        </p:txBody>
      </p:sp>
      <p:pic>
        <p:nvPicPr>
          <p:cNvPr id="1028" name="Picture 4" descr="Programa, Software, Sistema e Aplicativo. Qual a diferença?">
            <a:extLst>
              <a:ext uri="{FF2B5EF4-FFF2-40B4-BE49-F238E27FC236}">
                <a16:creationId xmlns:a16="http://schemas.microsoft.com/office/drawing/2014/main" id="{ADBD3F71-C2B0-3E18-9394-A3B8B9579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7149" y="7936274"/>
            <a:ext cx="6549702" cy="4381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esenvolvimento de software: é melhor terceirizar? - Cedro Technologies">
            <a:extLst>
              <a:ext uri="{FF2B5EF4-FFF2-40B4-BE49-F238E27FC236}">
                <a16:creationId xmlns:a16="http://schemas.microsoft.com/office/drawing/2014/main" id="{74D71EA3-B4B7-A637-1DFF-6B4B5901F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584" y="5717685"/>
            <a:ext cx="4866774" cy="4573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74E2FBD-AAF6-8985-16EE-11E90293A836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B485AC1B-4092-C20F-C4AA-263C73BB4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94C8127E-5B2B-EED0-42C7-DF1C79AFD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736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Programação Orientada a Objetos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1006413" y="2327129"/>
            <a:ext cx="22281240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A Orientação a Objetos (OO) é um paradigma de programação que se baseia na ideia de organizar o código em torno de objetos, que são instâncias de classes. É uma abordagem poderosa e amplamente utilizada no desenvolvimento de software, pois ajuda a criar sistemas 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mais organizados, modulares e reutilizáveis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A Orientação a Objetos promove uma abordagem mais natural e organizada para modelar o mundo real em código, tornando-o mais legível, manutenível e flexível. É amplamente utilizada em linguagens de programação como Java, C++, Python, C#, entre outras, e é aplicável a uma variedade de domínios de desenvolvimento de software, desde aplicações desktop até sistemas distribuídos e aplicativos web.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8DB384E-0AC5-08C9-8090-2E9FB2E770F4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461BCDBB-F77A-4859-2964-53A6BD245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5335A35B-8BB7-42ED-36B8-319D410CF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61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Programação Orientada a Objetos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1006413" y="2327129"/>
            <a:ext cx="22281240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Aqui estão os principais conceitos do paradigma de Orientação a Objetos: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Objeto: 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Um objeto é uma instância concreta de uma classe. Ele representa uma entidade do mundo real e possui atributos (propriedades) que descrevem seu estado e métodos que definem seu comportamento. Por exemplo, um objeto "Carro" pode ter atributos como "cor" e "velocidade" e métodos como "ligar" e "desligar".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Classe: 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Uma classe é um modelo ou uma definição abstrata que descreve as características comuns a um conjunto de objetos. Ela serve como um plano para a criação de objetos. A classe define os atributos e métodos que seus objetos terão em comum. Por exemplo, uma classe "Carro" define os atributos e métodos que todos os carros terão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E9E83FE-F4D0-B0F4-0F04-9B3D96AB56F8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6D96F117-E854-C1AD-2E5B-793E14755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F803C2E9-37BD-8972-AA56-814C02302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951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Ambiente Javascript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20A9F4D1-50FC-2004-8F42-64212B3A9C4A}"/>
              </a:ext>
            </a:extLst>
          </p:cNvPr>
          <p:cNvSpPr txBox="1"/>
          <p:nvPr/>
        </p:nvSpPr>
        <p:spPr>
          <a:xfrm>
            <a:off x="1006413" y="2393249"/>
            <a:ext cx="21604074" cy="1117228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Ambiente de Desenvolvimento Integrado (IDE)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Editor (</a:t>
            </a:r>
            <a:r>
              <a:rPr lang="pt-BR" sz="4800" dirty="0" err="1">
                <a:latin typeface="Futura Bk BT" panose="020B0502020204020303"/>
              </a:rPr>
              <a:t>VSCode</a:t>
            </a:r>
            <a:r>
              <a:rPr lang="pt-BR" sz="4800" dirty="0">
                <a:latin typeface="Futura Bk BT" panose="020B0502020204020303"/>
              </a:rPr>
              <a:t>)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Navegador (Interpretador de Javascript)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Forma de Execução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 err="1">
                <a:latin typeface="Futura Bk BT" panose="020B0502020204020303"/>
              </a:rPr>
              <a:t>Tag</a:t>
            </a:r>
            <a:r>
              <a:rPr lang="pt-BR" sz="4800" dirty="0">
                <a:latin typeface="Futura Bk BT" panose="020B0502020204020303"/>
              </a:rPr>
              <a:t> &lt;script&gt; no HTML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Arquivo .</a:t>
            </a:r>
            <a:r>
              <a:rPr lang="pt-BR" sz="4800" dirty="0" err="1">
                <a:latin typeface="Futura Bk BT" panose="020B0502020204020303"/>
              </a:rPr>
              <a:t>js</a:t>
            </a:r>
            <a:r>
              <a:rPr lang="pt-BR" sz="4800" dirty="0">
                <a:latin typeface="Futura Bk BT" panose="020B0502020204020303"/>
              </a:rPr>
              <a:t> separado de HTML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Console do Navegador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Forma de Saída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 err="1">
                <a:latin typeface="Futura Bk BT" panose="020B0502020204020303"/>
              </a:rPr>
              <a:t>Alert</a:t>
            </a:r>
            <a:r>
              <a:rPr lang="pt-BR" sz="4800" dirty="0">
                <a:latin typeface="Futura Bk BT" panose="020B0502020204020303"/>
              </a:rPr>
              <a:t>()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Console.log()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 err="1">
                <a:latin typeface="Futura Bk BT" panose="020B0502020204020303"/>
              </a:rPr>
              <a:t>Tag</a:t>
            </a:r>
            <a:r>
              <a:rPr lang="pt-BR" sz="4800" dirty="0">
                <a:latin typeface="Futura Bk BT" panose="020B0502020204020303"/>
              </a:rPr>
              <a:t> HTML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C815EC60-F4C0-5897-1A22-312687D70659}"/>
              </a:ext>
            </a:extLst>
          </p:cNvPr>
          <p:cNvSpPr txBox="1">
            <a:spLocks/>
          </p:cNvSpPr>
          <p:nvPr/>
        </p:nvSpPr>
        <p:spPr>
          <a:xfrm>
            <a:off x="18682447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C8E250A2-89AB-782C-806C-A92A0371FC36}"/>
              </a:ext>
            </a:extLst>
          </p:cNvPr>
          <p:cNvSpPr txBox="1">
            <a:spLocks/>
          </p:cNvSpPr>
          <p:nvPr/>
        </p:nvSpPr>
        <p:spPr>
          <a:xfrm>
            <a:off x="367553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880B6A4-E238-BA4E-D063-5F942DCD9D83}"/>
              </a:ext>
            </a:extLst>
          </p:cNvPr>
          <p:cNvSpPr/>
          <p:nvPr/>
        </p:nvSpPr>
        <p:spPr>
          <a:xfrm>
            <a:off x="0" y="12983153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10DF4F71-68B7-78A3-DDE2-7008EC3E8B88}"/>
              </a:ext>
            </a:extLst>
          </p:cNvPr>
          <p:cNvSpPr txBox="1">
            <a:spLocks/>
          </p:cNvSpPr>
          <p:nvPr/>
        </p:nvSpPr>
        <p:spPr>
          <a:xfrm>
            <a:off x="18552459" y="12989399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FC07AF6C-FCF2-264C-BAD2-D3729C7AC31A}"/>
              </a:ext>
            </a:extLst>
          </p:cNvPr>
          <p:cNvSpPr txBox="1">
            <a:spLocks/>
          </p:cNvSpPr>
          <p:nvPr/>
        </p:nvSpPr>
        <p:spPr>
          <a:xfrm>
            <a:off x="237565" y="12989399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24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8143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DevTools</a:t>
            </a:r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Chrome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09964FAC-D3F1-1ACC-27D7-C0ED0748DF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159" y="3373752"/>
            <a:ext cx="14850428" cy="8603168"/>
          </a:xfrm>
          <a:prstGeom prst="rect">
            <a:avLst/>
          </a:prstGeom>
        </p:spPr>
      </p:pic>
      <p:sp>
        <p:nvSpPr>
          <p:cNvPr id="19" name="TextBox 8">
            <a:extLst>
              <a:ext uri="{FF2B5EF4-FFF2-40B4-BE49-F238E27FC236}">
                <a16:creationId xmlns:a16="http://schemas.microsoft.com/office/drawing/2014/main" id="{6CE01811-6002-0D8C-AE67-83E4B05DC59D}"/>
              </a:ext>
            </a:extLst>
          </p:cNvPr>
          <p:cNvSpPr txBox="1"/>
          <p:nvPr/>
        </p:nvSpPr>
        <p:spPr>
          <a:xfrm>
            <a:off x="503493" y="2944791"/>
            <a:ext cx="7693620" cy="526297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Console do Chrome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F12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Ctrl + Shift + i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Botão Direito - Inspecionar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186459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8143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Ambiente de Desenvolvimento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39F50D8-AEB5-A0F3-7561-9D3F8AE62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6444" y="4557181"/>
            <a:ext cx="13181911" cy="714020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B3F15CA3-0A98-600A-5497-FA3E9874C7BE}"/>
              </a:ext>
            </a:extLst>
          </p:cNvPr>
          <p:cNvSpPr/>
          <p:nvPr/>
        </p:nvSpPr>
        <p:spPr>
          <a:xfrm>
            <a:off x="9306444" y="4557181"/>
            <a:ext cx="6181212" cy="30036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E5F5741-25A4-4FEE-5A38-7B4B43753321}"/>
              </a:ext>
            </a:extLst>
          </p:cNvPr>
          <p:cNvSpPr/>
          <p:nvPr/>
        </p:nvSpPr>
        <p:spPr>
          <a:xfrm>
            <a:off x="9750768" y="4917374"/>
            <a:ext cx="1741716" cy="6330974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5655E70-751C-5161-4754-E0D85DB79B87}"/>
              </a:ext>
            </a:extLst>
          </p:cNvPr>
          <p:cNvSpPr/>
          <p:nvPr/>
        </p:nvSpPr>
        <p:spPr>
          <a:xfrm>
            <a:off x="9306444" y="4917375"/>
            <a:ext cx="444324" cy="421803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7DC801C-AF96-2803-BE73-8DDEBC3EBB3B}"/>
              </a:ext>
            </a:extLst>
          </p:cNvPr>
          <p:cNvSpPr/>
          <p:nvPr/>
        </p:nvSpPr>
        <p:spPr>
          <a:xfrm>
            <a:off x="11492484" y="4857543"/>
            <a:ext cx="10995871" cy="6616576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7BBED26B-C592-7195-3629-9A0F9A089B59}"/>
              </a:ext>
            </a:extLst>
          </p:cNvPr>
          <p:cNvSpPr txBox="1"/>
          <p:nvPr/>
        </p:nvSpPr>
        <p:spPr>
          <a:xfrm>
            <a:off x="1416188" y="4381504"/>
            <a:ext cx="701939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Menu Superior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800" b="1" dirty="0">
                <a:solidFill>
                  <a:srgbClr val="92D05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Explorador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800" b="1" dirty="0">
                <a:solidFill>
                  <a:srgbClr val="FFC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Editor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800" b="1" dirty="0">
                <a:solidFill>
                  <a:srgbClr val="7030A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Extensões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800" b="1" dirty="0">
                <a:solidFill>
                  <a:srgbClr val="00206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Barra de Status</a:t>
            </a:r>
            <a:endParaRPr lang="pt-BR" sz="2800" b="1" dirty="0">
              <a:solidFill>
                <a:srgbClr val="002060"/>
              </a:solidFill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6AFEF79-D622-6EB7-3271-08E78E7126F8}"/>
              </a:ext>
            </a:extLst>
          </p:cNvPr>
          <p:cNvSpPr/>
          <p:nvPr/>
        </p:nvSpPr>
        <p:spPr>
          <a:xfrm>
            <a:off x="9302727" y="6764767"/>
            <a:ext cx="444324" cy="421803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C4BAC725-3A74-31AC-1937-118368858408}"/>
              </a:ext>
            </a:extLst>
          </p:cNvPr>
          <p:cNvSpPr/>
          <p:nvPr/>
        </p:nvSpPr>
        <p:spPr>
          <a:xfrm>
            <a:off x="9121698" y="11474119"/>
            <a:ext cx="13181911" cy="223258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4307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8143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Ambiente de Desenvolvimento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39F50D8-AEB5-A0F3-7561-9D3F8AE62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3191" y="2947735"/>
            <a:ext cx="17462357" cy="9458777"/>
          </a:xfrm>
          <a:prstGeom prst="rect">
            <a:avLst/>
          </a:prstGeom>
        </p:spPr>
      </p:pic>
      <p:pic>
        <p:nvPicPr>
          <p:cNvPr id="2052" name="Picture 4" descr="Visual Studio Code full logo transparent PNG - StickPNG">
            <a:extLst>
              <a:ext uri="{FF2B5EF4-FFF2-40B4-BE49-F238E27FC236}">
                <a16:creationId xmlns:a16="http://schemas.microsoft.com/office/drawing/2014/main" id="{8DE0F0D7-3879-3E63-82E0-2D968BC10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8285" y="8085857"/>
            <a:ext cx="6721804" cy="344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61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8143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Ambiente de Desenvolvimento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B22ADEB1-9C60-D1DC-7B09-72F57B5FC332}"/>
              </a:ext>
            </a:extLst>
          </p:cNvPr>
          <p:cNvSpPr txBox="1"/>
          <p:nvPr/>
        </p:nvSpPr>
        <p:spPr>
          <a:xfrm>
            <a:off x="716481" y="3494453"/>
            <a:ext cx="12296860" cy="951029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endParaRPr lang="pt-BR" dirty="0">
              <a:latin typeface="Futura Bk BT" panose="020B0502020204020303"/>
            </a:endParaRPr>
          </a:p>
          <a:p>
            <a:pPr algn="just"/>
            <a:r>
              <a:rPr lang="pt-BR" dirty="0">
                <a:latin typeface="Futura Bk BT" panose="020B0502020204020303"/>
              </a:rPr>
              <a:t>Comandos Menu Arquivo</a:t>
            </a:r>
          </a:p>
          <a:p>
            <a:pPr algn="just"/>
            <a:endParaRPr lang="pt-BR" dirty="0">
              <a:latin typeface="Futura Bk BT" panose="020B0502020204020303"/>
            </a:endParaRP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Abrir Arquivo  	Ctrl + O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Abrir Pasta 		Ctrl + K	Ctrl + O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Novo Arquivo	 Texto	Ctrl + N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Novo Arquivo		Ctrl + Alt + Windows + N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Fechar Pasta		Ctrl + K F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Salvar		Ctrl + S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Salvar Como		Ctrl + Shift + S</a:t>
            </a:r>
          </a:p>
          <a:p>
            <a:pPr marL="571500" indent="-571500" algn="just">
              <a:buFontTx/>
              <a:buChar char="-"/>
            </a:pPr>
            <a:endParaRPr lang="pt-BR" dirty="0">
              <a:latin typeface="Futura Bk BT" panose="020B0502020204020303"/>
            </a:endParaRPr>
          </a:p>
          <a:p>
            <a:pPr algn="just"/>
            <a:r>
              <a:rPr lang="pt-BR" dirty="0">
                <a:latin typeface="Futura Bk BT" panose="020B0502020204020303"/>
              </a:rPr>
              <a:t>Comandos Menu Editar</a:t>
            </a:r>
          </a:p>
          <a:p>
            <a:pPr marL="571500" indent="-571500" algn="just">
              <a:buFontTx/>
              <a:buChar char="-"/>
            </a:pPr>
            <a:endParaRPr lang="pt-BR" dirty="0">
              <a:latin typeface="Futura Bk BT" panose="020B0502020204020303"/>
            </a:endParaRP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Desfazer		Ctrl + Z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Refazer		Ctrl + Y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Comentário Linha	Ctrl + ; ou Ctrl + /	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Comentário Bloco	Shift + Alt + A</a:t>
            </a: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CB66EA76-CEF7-66C5-EC29-1B0CFFF44F4B}"/>
              </a:ext>
            </a:extLst>
          </p:cNvPr>
          <p:cNvSpPr txBox="1"/>
          <p:nvPr/>
        </p:nvSpPr>
        <p:spPr>
          <a:xfrm>
            <a:off x="12377903" y="3498266"/>
            <a:ext cx="12296860" cy="951029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endParaRPr lang="pt-BR" dirty="0">
              <a:latin typeface="Futura Bk BT" panose="020B0502020204020303"/>
            </a:endParaRPr>
          </a:p>
          <a:p>
            <a:pPr algn="just"/>
            <a:r>
              <a:rPr lang="pt-BR" dirty="0">
                <a:latin typeface="Futura Bk BT" panose="020B0502020204020303"/>
              </a:rPr>
              <a:t>Comandos Menu Seleção</a:t>
            </a:r>
          </a:p>
          <a:p>
            <a:pPr algn="just"/>
            <a:endParaRPr lang="pt-BR" dirty="0">
              <a:latin typeface="Futura Bk BT" panose="020B0502020204020303"/>
            </a:endParaRP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Copiar Linha Cima 	Shift + Alt + Seta Para Cima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Copiar Linha Abaixo 	Shift + Alt + Seta Para Baixo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Mover Linha Cima 	Alt + Seta Para Cima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Mover Linha Abaixo 	Alt + Seta Para Baixo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Cursor Acima		Ctrl + Alt + Seta Para Cima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Cursor Abaixo	Ctrl + Alt + Seta Para Baixo</a:t>
            </a:r>
          </a:p>
          <a:p>
            <a:pPr marL="571500" indent="-571500" algn="just">
              <a:buFontTx/>
              <a:buChar char="-"/>
            </a:pPr>
            <a:endParaRPr lang="pt-BR" dirty="0">
              <a:latin typeface="Futura Bk BT" panose="020B0502020204020303"/>
            </a:endParaRP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Adicionar Próxima	Ctrl + D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Adicionar Todas	Ctrl + Shift + L</a:t>
            </a:r>
          </a:p>
          <a:p>
            <a:pPr marL="571500" indent="-571500" algn="just">
              <a:buFontTx/>
              <a:buChar char="-"/>
            </a:pPr>
            <a:endParaRPr lang="pt-BR" dirty="0">
              <a:latin typeface="Futura Bk BT" panose="020B0502020204020303"/>
            </a:endParaRP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Modo Seleção Coluna – Ir no Menu Superior</a:t>
            </a:r>
          </a:p>
          <a:p>
            <a:pPr marL="571500" indent="-571500" algn="just">
              <a:buFontTx/>
              <a:buChar char="-"/>
            </a:pPr>
            <a:endParaRPr lang="pt-BR" dirty="0">
              <a:latin typeface="Futura Bk BT" panose="020B0502020204020303"/>
            </a:endParaRPr>
          </a:p>
          <a:p>
            <a:pPr marL="571500" indent="-571500" algn="just">
              <a:buFontTx/>
              <a:buChar char="-"/>
            </a:pPr>
            <a:endParaRPr lang="pt-BR" dirty="0">
              <a:latin typeface="Futura Bk BT" panose="020B0502020204020303"/>
            </a:endParaRPr>
          </a:p>
          <a:p>
            <a:pPr marL="571500" indent="-571500" algn="just">
              <a:buFontTx/>
              <a:buChar char="-"/>
            </a:pPr>
            <a:endParaRPr lang="pt-BR" dirty="0">
              <a:latin typeface="Futura Bk BT" panose="020B0502020204020303"/>
            </a:endParaRPr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1F305620-FF8C-4D48-1EC0-02F483801B13}"/>
              </a:ext>
            </a:extLst>
          </p:cNvPr>
          <p:cNvSpPr txBox="1"/>
          <p:nvPr/>
        </p:nvSpPr>
        <p:spPr>
          <a:xfrm>
            <a:off x="218825" y="2394605"/>
            <a:ext cx="223599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latin typeface="Futura Bk BT" panose="020B0502020204020303"/>
              </a:rPr>
              <a:t>Teclas de Atalho</a:t>
            </a:r>
            <a:endParaRPr lang="pt-BR" sz="6000" b="1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74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26A67E16-CDBA-AA8D-9A11-B5FD7CA9B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39" y="5280593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652896" y="2805433"/>
            <a:ext cx="15173892" cy="7909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Abrir o editor de texto VSCODE;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Digitar a conteúdo do arquivo “aula01.html” exposto no projetor;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Salvar o arquivo “aula01.html” na área de trabalho e abri-lo em algum navegador;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Explorar o formulário do arquivo criado e apontar os seus erros.</a:t>
            </a:r>
          </a:p>
          <a:p>
            <a:pPr marL="742950" indent="-742950" algn="just">
              <a:buFont typeface="+mj-lt"/>
              <a:buAutoNum type="arabicPeriod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98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1768895" y="3392265"/>
            <a:ext cx="21559455" cy="938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Testar a aplicação informando o peso e altura e calculando o IMC;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Tente fazer um teste mais amplo possível;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Tente descobrir porque o “Estilo” da página está diferente e como a página HTML chama a função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Tente alterar a página HTML de forma a evitar alguns tipos de erro;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Pense como poderia representar esta aplicação para que um programador codifique uma aplicação similar.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65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Eng. De Software 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714500" y="3369655"/>
            <a:ext cx="20021550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dificuldade de especificar a execução de tarefas simples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Engenharia de Software como agrupamento de técnicas, métodos e ferramentas de apoio ao processo de desenvolvimento de Sistema de Informação (SI)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Arquitetura de Software como a definição das características de como se desenvolverá um Sistema de Informação (SI)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descrição do problema a ser atacado pelo Sistema de Informação.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O processo de levantamentos dos requisitos de um Sistema de Informação.</a:t>
            </a:r>
          </a:p>
          <a:p>
            <a:pPr algn="just"/>
            <a:endParaRPr lang="pt-BR" sz="4000" dirty="0">
              <a:latin typeface="Futura Bk BT" panose="020B0502020204020303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E9E59C82-784A-EF57-5124-25E7C8B5E09A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042D1DF7-532E-F267-0FC6-0D14363A7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7E72DBAE-1A43-FF13-A431-DD818F37F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52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A sabedoria e inovação da arquitetura japonesa">
            <a:extLst>
              <a:ext uri="{FF2B5EF4-FFF2-40B4-BE49-F238E27FC236}">
                <a16:creationId xmlns:a16="http://schemas.microsoft.com/office/drawing/2014/main" id="{D0490422-1871-CCB2-F5C9-683111742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362" y="8512032"/>
            <a:ext cx="4632953" cy="3470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Arquitetura... </a:t>
            </a:r>
            <a:r>
              <a:rPr lang="pt-BR" sz="28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Mais uma analogia  </a:t>
            </a:r>
            <a:endParaRPr lang="en-US" sz="28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MVC ou Arquitetura em Camadas? | Cleverson Sacramento">
            <a:extLst>
              <a:ext uri="{FF2B5EF4-FFF2-40B4-BE49-F238E27FC236}">
                <a16:creationId xmlns:a16="http://schemas.microsoft.com/office/drawing/2014/main" id="{94F36280-30CA-7C7A-29BA-CA2351551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9553" y="7869316"/>
            <a:ext cx="8753475" cy="477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ML5 – Wikipédia, a enciclopédia livre">
            <a:extLst>
              <a:ext uri="{FF2B5EF4-FFF2-40B4-BE49-F238E27FC236}">
                <a16:creationId xmlns:a16="http://schemas.microsoft.com/office/drawing/2014/main" id="{D13BDFE3-EF5D-5C93-1237-5D2CC4262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9874" y="3718227"/>
            <a:ext cx="2681312" cy="268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ss - ícones de marcas e logotipos grátis">
            <a:extLst>
              <a:ext uri="{FF2B5EF4-FFF2-40B4-BE49-F238E27FC236}">
                <a16:creationId xmlns:a16="http://schemas.microsoft.com/office/drawing/2014/main" id="{815C7503-FC60-662D-CFB1-45DB33251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3761" y="5137190"/>
            <a:ext cx="947886" cy="94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Javascript Icon - Download in Flat Style">
            <a:extLst>
              <a:ext uri="{FF2B5EF4-FFF2-40B4-BE49-F238E27FC236}">
                <a16:creationId xmlns:a16="http://schemas.microsoft.com/office/drawing/2014/main" id="{B153B902-7605-076E-6050-34530E23A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6989" y="3725859"/>
            <a:ext cx="947886" cy="94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udo o que você precisa saber sobre os estilos de arquitetura que marcaram  cada época">
            <a:extLst>
              <a:ext uri="{FF2B5EF4-FFF2-40B4-BE49-F238E27FC236}">
                <a16:creationId xmlns:a16="http://schemas.microsoft.com/office/drawing/2014/main" id="{FD6C1BB4-61B5-58A5-6E94-020750047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923" y="3080719"/>
            <a:ext cx="7356696" cy="3850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rquitetura Gótica: história e exemplos - Franco Arquitetura e Construção">
            <a:extLst>
              <a:ext uri="{FF2B5EF4-FFF2-40B4-BE49-F238E27FC236}">
                <a16:creationId xmlns:a16="http://schemas.microsoft.com/office/drawing/2014/main" id="{358C0093-2551-7942-EAF8-B650D2DE3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975" y="6090499"/>
            <a:ext cx="3313820" cy="331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 sabedoria e inovação da arquitetura japonesa">
            <a:extLst>
              <a:ext uri="{FF2B5EF4-FFF2-40B4-BE49-F238E27FC236}">
                <a16:creationId xmlns:a16="http://schemas.microsoft.com/office/drawing/2014/main" id="{069B710D-A659-E112-E305-AA88D11A8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877" y="6150145"/>
            <a:ext cx="4518970" cy="300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15 exemplos impressionantes de arquitetura modernista pelo mundo –  DecorStyle | Decoração de quarto, sala, cozinha, banheiro, varanda, casa e  apartamentoDesejo Luxo | Grifes, moda, beleza, carros, iates, casa, viagens  e alta gastronomia">
            <a:extLst>
              <a:ext uri="{FF2B5EF4-FFF2-40B4-BE49-F238E27FC236}">
                <a16:creationId xmlns:a16="http://schemas.microsoft.com/office/drawing/2014/main" id="{933E289E-3080-AD4F-B9BA-A91371B80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124" y="8719299"/>
            <a:ext cx="4518970" cy="286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6D21AD7B-E51B-7F1B-BCF3-5D602F897728}"/>
              </a:ext>
            </a:extLst>
          </p:cNvPr>
          <p:cNvSpPr/>
          <p:nvPr/>
        </p:nvSpPr>
        <p:spPr>
          <a:xfrm>
            <a:off x="129988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B5FD81FA-7B6D-C9DF-B519-6153B90E2F8C}"/>
              </a:ext>
            </a:extLst>
          </p:cNvPr>
          <p:cNvSpPr txBox="1">
            <a:spLocks/>
          </p:cNvSpPr>
          <p:nvPr/>
        </p:nvSpPr>
        <p:spPr>
          <a:xfrm>
            <a:off x="18682447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CD03AB0B-D165-5701-3808-EFF149FEFE86}"/>
              </a:ext>
            </a:extLst>
          </p:cNvPr>
          <p:cNvSpPr txBox="1">
            <a:spLocks/>
          </p:cNvSpPr>
          <p:nvPr/>
        </p:nvSpPr>
        <p:spPr>
          <a:xfrm>
            <a:off x="367553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88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Modelo de Cascata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0E16B718-AEAC-5CDE-22AF-2800B35FD402}"/>
              </a:ext>
            </a:extLst>
          </p:cNvPr>
          <p:cNvGraphicFramePr/>
          <p:nvPr/>
        </p:nvGraphicFramePr>
        <p:xfrm>
          <a:off x="-3700380" y="3593226"/>
          <a:ext cx="19889519" cy="8464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id="{0DF93B30-57C3-91D0-3DB7-C6B10F943DDF}"/>
              </a:ext>
            </a:extLst>
          </p:cNvPr>
          <p:cNvSpPr txBox="1"/>
          <p:nvPr/>
        </p:nvSpPr>
        <p:spPr>
          <a:xfrm>
            <a:off x="10724063" y="3808874"/>
            <a:ext cx="13050338" cy="8032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O modelo de cascata é um dos modelos de desenvolvimento de software mais antigos e tradicionais. Ele segue uma </a:t>
            </a:r>
            <a:r>
              <a:rPr lang="pt-BR" sz="4000" b="1" u="sng" dirty="0">
                <a:latin typeface="Futura Bk BT" panose="020B0502020204020303"/>
              </a:rPr>
              <a:t>abordagem linear e sequencial</a:t>
            </a:r>
            <a:r>
              <a:rPr lang="pt-BR" sz="4000" dirty="0">
                <a:latin typeface="Futura Bk BT" panose="020B0502020204020303"/>
              </a:rPr>
              <a:t>, dividindo o processo de desenvolvimento em fases distintas, como análise, projeto, implementação, teste e manutenção.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Cada fase deve ser concluída antes de passar para a próxima, e as mudanças nos requisitos são difíceis de acomodar após o início da fase de implementação</a:t>
            </a:r>
          </a:p>
          <a:p>
            <a:endParaRPr lang="pt-BR" dirty="0"/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72F06210-7A4A-7ED2-5564-CC9320932007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1E312503-B397-0300-7B33-4D142BCED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D7B4183B-72BF-8F04-4D54-B6AEFD018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316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Modelo de Desenvolvimento Ágil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DF93B30-57C3-91D0-3DB7-C6B10F943DDF}"/>
              </a:ext>
            </a:extLst>
          </p:cNvPr>
          <p:cNvSpPr txBox="1"/>
          <p:nvPr/>
        </p:nvSpPr>
        <p:spPr>
          <a:xfrm>
            <a:off x="1287149" y="2096050"/>
            <a:ext cx="21516703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O modelo ágil no desenvolvimento de software é uma abordagem moderna e flexível que se concentra na entrega contínua de software funcional, </a:t>
            </a:r>
            <a:r>
              <a:rPr lang="pt-BR" sz="4000" b="1" u="sng" dirty="0">
                <a:latin typeface="Futura Bk BT" panose="020B0502020204020303"/>
              </a:rPr>
              <a:t>de modo interativo e incremental</a:t>
            </a:r>
            <a:r>
              <a:rPr lang="pt-BR" sz="4000" dirty="0">
                <a:latin typeface="Futura Bk BT" panose="020B0502020204020303"/>
              </a:rPr>
              <a:t>, e na colaboração próxima com os clientes. Algumas das metodologias ágeis mais conhecidas incluem Scrum, </a:t>
            </a:r>
            <a:r>
              <a:rPr lang="pt-BR" sz="4000" dirty="0" err="1">
                <a:latin typeface="Futura Bk BT" panose="020B0502020204020303"/>
              </a:rPr>
              <a:t>Kanban</a:t>
            </a:r>
            <a:r>
              <a:rPr lang="pt-BR" sz="4000" dirty="0">
                <a:latin typeface="Futura Bk BT" panose="020B0502020204020303"/>
              </a:rPr>
              <a:t> e Extreme </a:t>
            </a:r>
            <a:r>
              <a:rPr lang="pt-BR" sz="4000" dirty="0" err="1">
                <a:latin typeface="Futura Bk BT" panose="020B0502020204020303"/>
              </a:rPr>
              <a:t>Programming</a:t>
            </a:r>
            <a:r>
              <a:rPr lang="pt-BR" sz="4000" dirty="0">
                <a:latin typeface="Futura Bk BT" panose="020B0502020204020303"/>
              </a:rPr>
              <a:t> (XP).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As principais características do modelo ágil incluem: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2686050" lvl="2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Iterações e Incrementos</a:t>
            </a:r>
          </a:p>
          <a:p>
            <a:pPr marL="2686050" lvl="2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Colaboração</a:t>
            </a:r>
          </a:p>
          <a:p>
            <a:pPr marL="2686050" lvl="2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Flexibilidade</a:t>
            </a:r>
          </a:p>
          <a:p>
            <a:pPr marL="2686050" lvl="2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Entrega Contínua</a:t>
            </a:r>
          </a:p>
          <a:p>
            <a:pPr marL="2686050" lvl="2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Auto-organização</a:t>
            </a:r>
          </a:p>
          <a:p>
            <a:pPr marL="2686050" lvl="2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Teste Contínuo </a:t>
            </a:r>
          </a:p>
          <a:p>
            <a:pPr marL="2686050" lvl="2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Transparência.</a:t>
            </a:r>
          </a:p>
        </p:txBody>
      </p:sp>
      <p:pic>
        <p:nvPicPr>
          <p:cNvPr id="3074" name="Picture 2" descr="Como as metodologias ágeis podem ajudar no gerenciamento dos projetos? -  Inventta">
            <a:extLst>
              <a:ext uri="{FF2B5EF4-FFF2-40B4-BE49-F238E27FC236}">
                <a16:creationId xmlns:a16="http://schemas.microsoft.com/office/drawing/2014/main" id="{19EAB2E4-0D95-62AA-450C-5C9D4AAEC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2890" y="6176146"/>
            <a:ext cx="12525607" cy="710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7FB4212-243A-6F3E-47D8-3213F429747A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D777CC3B-7AA6-4E08-49D9-D229BD7A7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338665F5-A2F0-FCE9-7DDC-DF7473DBB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50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Modelagem de Domínio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DF93B30-57C3-91D0-3DB7-C6B10F943DDF}"/>
              </a:ext>
            </a:extLst>
          </p:cNvPr>
          <p:cNvSpPr txBox="1"/>
          <p:nvPr/>
        </p:nvSpPr>
        <p:spPr>
          <a:xfrm>
            <a:off x="1006412" y="2682272"/>
            <a:ext cx="21516703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modelagem de domínio no desenvolvimento de software é uma prática crucial que envolve a criação de representações abstratas e estruturadas dos conceitos, entidades, regras de negócios e relacionamentos dentro de um determinado domínio de negócios ou área de aplicação.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algn="just"/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Essa técnica ajuda a equipe de desenvolvimento a compreender profundamente o contexto em que o software será usado, o que, por sua vez, facilita a criação de soluções eficazes e alinhadas com as necessidades dos usuários e das partes interessadas.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E6F8DBEF-C239-0710-E31A-828E94B1BF9D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9B2D66A4-5C72-6385-8621-7327A24A0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82385C1-CE5F-44D1-0AE6-A96797E87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68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Modelagem de Domínio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DF93B30-57C3-91D0-3DB7-C6B10F943DDF}"/>
              </a:ext>
            </a:extLst>
          </p:cNvPr>
          <p:cNvSpPr txBox="1"/>
          <p:nvPr/>
        </p:nvSpPr>
        <p:spPr>
          <a:xfrm>
            <a:off x="1006412" y="2682272"/>
            <a:ext cx="21516703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Futura Bk BT" panose="020B0502020204020303"/>
              </a:rPr>
              <a:t>Aqui estão alguns aspectos importantes da modelagem de domínio:</a:t>
            </a:r>
          </a:p>
          <a:p>
            <a:pPr algn="just"/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Compreensão do Domínio: A modelagem de domínio ajuda a equipe de desenvolvimento a adquirir um conhecimento profundo sobre o domínio de negócios em que o software será aplicado. Isso envolve a identificação e a definição de conceitos-chave, objetos, entidades e suas interações.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Abstração e Simplificação: A modelagem de domínio simplifica a complexidade do mundo real, representando-o de forma mais estruturada e abstrata. Isso torna mais fácil para os desenvolvedores e stakeholders compreenderem e comunicarem as nuances do domínio.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Documentação: A modelagem de domínio serve como uma documentação valiosa que pode ser usada para garantir a compreensão comum entre membros da equipe, além de facilitar a comunicação com clientes e partes interessadas.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DEAE969B-3004-7FDC-538C-5FF8E77F29CC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6D56193-6CF7-95FA-ACCD-9CEBF03AE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6C6D56C-36CE-75D4-B37F-545511746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4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Modelagem de Domínio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DF93B30-57C3-91D0-3DB7-C6B10F943DDF}"/>
              </a:ext>
            </a:extLst>
          </p:cNvPr>
          <p:cNvSpPr txBox="1"/>
          <p:nvPr/>
        </p:nvSpPr>
        <p:spPr>
          <a:xfrm>
            <a:off x="1006412" y="2682272"/>
            <a:ext cx="21516703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Alinhamento com a Realidade do Negócio: Ao mapear os conceitos do domínio, a modelagem de domínio ajuda a garantir que o software seja alinhado com os processos de negócios, requisitos e metas do cliente.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Base para o Design de Software: A modelagem de domínio fornece uma base sólida para o design do software, orientando a criação de classes, objetos e relacionamentos que refletem com precisão o domínio.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Identificação de Padrões e </a:t>
            </a:r>
            <a:r>
              <a:rPr lang="pt-BR" sz="4000" dirty="0" err="1">
                <a:latin typeface="Futura Bk BT" panose="020B0502020204020303"/>
              </a:rPr>
              <a:t>Antipadrões</a:t>
            </a:r>
            <a:r>
              <a:rPr lang="pt-BR" sz="4000" dirty="0">
                <a:latin typeface="Futura Bk BT" panose="020B0502020204020303"/>
              </a:rPr>
              <a:t>: Ela pode ajudar a identificar padrões e </a:t>
            </a:r>
            <a:r>
              <a:rPr lang="pt-BR" sz="4000" dirty="0" err="1">
                <a:latin typeface="Futura Bk BT" panose="020B0502020204020303"/>
              </a:rPr>
              <a:t>antipadrões</a:t>
            </a:r>
            <a:r>
              <a:rPr lang="pt-BR" sz="4000" dirty="0">
                <a:latin typeface="Futura Bk BT" panose="020B0502020204020303"/>
              </a:rPr>
              <a:t> no domínio, permitindo que a equipe de desenvolvimento tome decisões informadas sobre como projetar o software.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Evolução e Manutenção: A modelagem de domínio também facilita a manutenção e a evolução contínua do software, pois ajuda a entender como as mudanças no domínio afetam o sistema.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76391E69-B6AD-2321-792A-20238BCFCC58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989A5495-D8FA-FA67-C561-4EC00427A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192A41A-8F01-4F9C-1C67-F4C9E4E97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244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12112</TotalTime>
  <Words>3115</Words>
  <Application>Microsoft Office PowerPoint</Application>
  <PresentationFormat>Personalizar</PresentationFormat>
  <Paragraphs>380</Paragraphs>
  <Slides>29</Slides>
  <Notes>28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7" baseType="lpstr">
      <vt:lpstr>Arial</vt:lpstr>
      <vt:lpstr>Arial Black</vt:lpstr>
      <vt:lpstr>Avenir</vt:lpstr>
      <vt:lpstr>Calibri</vt:lpstr>
      <vt:lpstr>Calibri Light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488</cp:revision>
  <cp:lastPrinted>2022-06-11T19:51:40Z</cp:lastPrinted>
  <dcterms:created xsi:type="dcterms:W3CDTF">2014-09-26T10:57:37Z</dcterms:created>
  <dcterms:modified xsi:type="dcterms:W3CDTF">2024-02-25T22:33:44Z</dcterms:modified>
</cp:coreProperties>
</file>