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65" r:id="rId2"/>
    <p:sldId id="656" r:id="rId3"/>
    <p:sldId id="661" r:id="rId4"/>
    <p:sldId id="662" r:id="rId5"/>
    <p:sldId id="663" r:id="rId6"/>
    <p:sldId id="664" r:id="rId7"/>
    <p:sldId id="665" r:id="rId8"/>
    <p:sldId id="667" r:id="rId9"/>
    <p:sldId id="659" r:id="rId10"/>
    <p:sldId id="657" r:id="rId11"/>
    <p:sldId id="668" r:id="rId12"/>
    <p:sldId id="670" r:id="rId13"/>
    <p:sldId id="671" r:id="rId14"/>
    <p:sldId id="651" r:id="rId15"/>
    <p:sldId id="652" r:id="rId16"/>
    <p:sldId id="653" r:id="rId17"/>
    <p:sldId id="654" r:id="rId18"/>
    <p:sldId id="655" r:id="rId19"/>
    <p:sldId id="573" r:id="rId20"/>
    <p:sldId id="642" r:id="rId21"/>
    <p:sldId id="644" r:id="rId22"/>
    <p:sldId id="645" r:id="rId23"/>
    <p:sldId id="646" r:id="rId24"/>
    <p:sldId id="648" r:id="rId25"/>
    <p:sldId id="649" r:id="rId26"/>
    <p:sldId id="650" r:id="rId27"/>
    <p:sldId id="647" r:id="rId28"/>
    <p:sldId id="608" r:id="rId29"/>
    <p:sldId id="658" r:id="rId30"/>
    <p:sldId id="490" r:id="rId31"/>
  </p:sldIdLst>
  <p:sldSz cx="24384000" cy="13716000"/>
  <p:notesSz cx="6858000" cy="9144000"/>
  <p:defaultTextStyle>
    <a:defPPr>
      <a:defRPr lang="en-US"/>
    </a:defPPr>
    <a:lvl1pPr marL="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18288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79CC"/>
    <a:srgbClr val="FF0506"/>
    <a:srgbClr val="000000"/>
    <a:srgbClr val="FECD04"/>
    <a:srgbClr val="286270"/>
    <a:srgbClr val="436B39"/>
    <a:srgbClr val="365422"/>
    <a:srgbClr val="33A9AF"/>
    <a:srgbClr val="C25252"/>
    <a:srgbClr val="DDD9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07" autoAdjust="0"/>
    <p:restoredTop sz="65228" autoAdjust="0"/>
  </p:normalViewPr>
  <p:slideViewPr>
    <p:cSldViewPr snapToGrid="0">
      <p:cViewPr>
        <p:scale>
          <a:sx n="25" d="100"/>
          <a:sy n="25" d="100"/>
        </p:scale>
        <p:origin x="2964" y="5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3" d="100"/>
        <a:sy n="6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1E382F-43E6-4BC9-8FB0-BB424DED2D83}" type="doc">
      <dgm:prSet loTypeId="urn:microsoft.com/office/officeart/2008/layout/HorizontalMultiLevelHierarchy" loCatId="hierarchy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874BACFC-7886-440D-AD4D-7687F62FF4E3}">
      <dgm:prSet phldrT="[Texto]" phldr="0"/>
      <dgm:spPr/>
      <dgm:t>
        <a:bodyPr/>
        <a:lstStyle/>
        <a:p>
          <a:r>
            <a:rPr lang="pt-BR" dirty="0"/>
            <a:t>Tipo de Dado</a:t>
          </a:r>
        </a:p>
      </dgm:t>
    </dgm:pt>
    <dgm:pt modelId="{D892BC0A-14CC-4735-A88A-8B5C0B42B2EB}" type="parTrans" cxnId="{5F9BA8D3-6EC1-4B5C-A868-F992CB5E09E7}">
      <dgm:prSet/>
      <dgm:spPr/>
      <dgm:t>
        <a:bodyPr/>
        <a:lstStyle/>
        <a:p>
          <a:endParaRPr lang="pt-BR"/>
        </a:p>
      </dgm:t>
    </dgm:pt>
    <dgm:pt modelId="{C175E06C-F72B-436D-97EC-DCD2D1AE787B}" type="sibTrans" cxnId="{5F9BA8D3-6EC1-4B5C-A868-F992CB5E09E7}">
      <dgm:prSet/>
      <dgm:spPr/>
      <dgm:t>
        <a:bodyPr/>
        <a:lstStyle/>
        <a:p>
          <a:endParaRPr lang="pt-BR"/>
        </a:p>
      </dgm:t>
    </dgm:pt>
    <dgm:pt modelId="{1D659446-6ADD-4826-B086-627B3056FC15}">
      <dgm:prSet phldrT="[Texto]" phldr="0"/>
      <dgm:spPr/>
      <dgm:t>
        <a:bodyPr/>
        <a:lstStyle/>
        <a:p>
          <a:r>
            <a:rPr lang="pt-BR" dirty="0"/>
            <a:t>Elementar</a:t>
          </a:r>
        </a:p>
      </dgm:t>
    </dgm:pt>
    <dgm:pt modelId="{6265451C-086B-4324-845F-EAF36CFED426}" type="parTrans" cxnId="{F0C973BA-F1FA-449F-B451-DE14C2D885EB}">
      <dgm:prSet/>
      <dgm:spPr/>
      <dgm:t>
        <a:bodyPr/>
        <a:lstStyle/>
        <a:p>
          <a:endParaRPr lang="pt-BR"/>
        </a:p>
      </dgm:t>
    </dgm:pt>
    <dgm:pt modelId="{0960E0EF-B522-409A-A174-B1A18FDEE4B2}" type="sibTrans" cxnId="{F0C973BA-F1FA-449F-B451-DE14C2D885EB}">
      <dgm:prSet/>
      <dgm:spPr/>
      <dgm:t>
        <a:bodyPr/>
        <a:lstStyle/>
        <a:p>
          <a:endParaRPr lang="pt-BR"/>
        </a:p>
      </dgm:t>
    </dgm:pt>
    <dgm:pt modelId="{657BCF34-4BAF-4E7C-B5CC-3288FE85C522}">
      <dgm:prSet phldrT="[Texto]" phldr="0"/>
      <dgm:spPr/>
      <dgm:t>
        <a:bodyPr/>
        <a:lstStyle/>
        <a:p>
          <a:r>
            <a:rPr lang="pt-BR" dirty="0"/>
            <a:t> Primitivo:  Lógico/Numérico/Literal</a:t>
          </a:r>
        </a:p>
      </dgm:t>
    </dgm:pt>
    <dgm:pt modelId="{095A0CE1-9DBF-4440-9AFC-26E99350974D}" type="parTrans" cxnId="{C77CD680-B22C-45DA-A494-3E22BE3D2542}">
      <dgm:prSet/>
      <dgm:spPr/>
      <dgm:t>
        <a:bodyPr/>
        <a:lstStyle/>
        <a:p>
          <a:endParaRPr lang="pt-BR"/>
        </a:p>
      </dgm:t>
    </dgm:pt>
    <dgm:pt modelId="{1312EE34-1A2B-4966-B80B-E79205D7E7A7}" type="sibTrans" cxnId="{C77CD680-B22C-45DA-A494-3E22BE3D2542}">
      <dgm:prSet/>
      <dgm:spPr/>
      <dgm:t>
        <a:bodyPr/>
        <a:lstStyle/>
        <a:p>
          <a:endParaRPr lang="pt-BR"/>
        </a:p>
      </dgm:t>
    </dgm:pt>
    <dgm:pt modelId="{98417E6B-9196-4C08-BDDE-20809E92B379}">
      <dgm:prSet phldrT="[Texto]" phldr="0"/>
      <dgm:spPr/>
      <dgm:t>
        <a:bodyPr/>
        <a:lstStyle/>
        <a:p>
          <a:r>
            <a:rPr lang="pt-BR" dirty="0"/>
            <a:t>Estruturado</a:t>
          </a:r>
        </a:p>
      </dgm:t>
    </dgm:pt>
    <dgm:pt modelId="{DFA8DFFC-EC7D-4585-91D2-B45A2611DEDC}" type="parTrans" cxnId="{CC2994C7-6205-4CF6-BDC6-1932E10D9AAB}">
      <dgm:prSet/>
      <dgm:spPr/>
      <dgm:t>
        <a:bodyPr/>
        <a:lstStyle/>
        <a:p>
          <a:endParaRPr lang="pt-BR"/>
        </a:p>
      </dgm:t>
    </dgm:pt>
    <dgm:pt modelId="{78E780BD-14D8-42C5-B07C-25D8BEEC1BB0}" type="sibTrans" cxnId="{CC2994C7-6205-4CF6-BDC6-1932E10D9AAB}">
      <dgm:prSet/>
      <dgm:spPr/>
      <dgm:t>
        <a:bodyPr/>
        <a:lstStyle/>
        <a:p>
          <a:endParaRPr lang="pt-BR"/>
        </a:p>
      </dgm:t>
    </dgm:pt>
    <dgm:pt modelId="{7B6F1E8A-EAA1-40D3-AAEF-724A68AD69DA}">
      <dgm:prSet phldrT="[Texto]" phldr="0"/>
      <dgm:spPr/>
      <dgm:t>
        <a:bodyPr/>
        <a:lstStyle/>
        <a:p>
          <a:r>
            <a:rPr lang="pt-BR" dirty="0"/>
            <a:t>Linear: Vetor/Matriz/Pilha/Fila/Lista</a:t>
          </a:r>
        </a:p>
      </dgm:t>
    </dgm:pt>
    <dgm:pt modelId="{EDAC0800-4322-408E-8059-A504D1170D6B}" type="parTrans" cxnId="{A576B9B4-138E-4A83-8C4A-5ED4B002AC79}">
      <dgm:prSet/>
      <dgm:spPr/>
      <dgm:t>
        <a:bodyPr/>
        <a:lstStyle/>
        <a:p>
          <a:endParaRPr lang="pt-BR"/>
        </a:p>
      </dgm:t>
    </dgm:pt>
    <dgm:pt modelId="{CEA0ED64-9DD9-4AF9-89D4-B411E5EFD5B9}" type="sibTrans" cxnId="{A576B9B4-138E-4A83-8C4A-5ED4B002AC79}">
      <dgm:prSet/>
      <dgm:spPr/>
      <dgm:t>
        <a:bodyPr/>
        <a:lstStyle/>
        <a:p>
          <a:endParaRPr lang="pt-BR"/>
        </a:p>
      </dgm:t>
    </dgm:pt>
    <dgm:pt modelId="{441796F6-4A3C-4451-8CA4-684C82BDC6EF}">
      <dgm:prSet phldrT="[Texto]" phldr="0"/>
      <dgm:spPr/>
      <dgm:t>
        <a:bodyPr/>
        <a:lstStyle/>
        <a:p>
          <a:r>
            <a:rPr lang="pt-BR" dirty="0"/>
            <a:t>Hierárquico: Árvore, Grafo</a:t>
          </a:r>
        </a:p>
      </dgm:t>
    </dgm:pt>
    <dgm:pt modelId="{D0F3810C-3DE2-423D-B12D-92DCC0292E54}" type="parTrans" cxnId="{EA1ECA3E-4657-479F-99BA-917C54048331}">
      <dgm:prSet/>
      <dgm:spPr/>
      <dgm:t>
        <a:bodyPr/>
        <a:lstStyle/>
        <a:p>
          <a:endParaRPr lang="pt-BR"/>
        </a:p>
      </dgm:t>
    </dgm:pt>
    <dgm:pt modelId="{BE28E4AC-3325-42E6-8479-C6DDC83F418B}" type="sibTrans" cxnId="{EA1ECA3E-4657-479F-99BA-917C54048331}">
      <dgm:prSet/>
      <dgm:spPr/>
      <dgm:t>
        <a:bodyPr/>
        <a:lstStyle/>
        <a:p>
          <a:endParaRPr lang="pt-BR"/>
        </a:p>
      </dgm:t>
    </dgm:pt>
    <dgm:pt modelId="{8AD3A71C-CD4B-499C-A99A-6C7853D94797}">
      <dgm:prSet phldrT="[Texto]" phldr="0"/>
      <dgm:spPr/>
      <dgm:t>
        <a:bodyPr/>
        <a:lstStyle/>
        <a:p>
          <a:r>
            <a:rPr lang="pt-BR" dirty="0"/>
            <a:t>Conjunto: Set </a:t>
          </a:r>
        </a:p>
      </dgm:t>
    </dgm:pt>
    <dgm:pt modelId="{380AEDB5-2D50-4AA9-8A1E-318A00631310}" type="parTrans" cxnId="{7F86A432-222E-444B-B64E-3879E253F0E6}">
      <dgm:prSet/>
      <dgm:spPr/>
      <dgm:t>
        <a:bodyPr/>
        <a:lstStyle/>
        <a:p>
          <a:endParaRPr lang="pt-BR"/>
        </a:p>
      </dgm:t>
    </dgm:pt>
    <dgm:pt modelId="{99E1E64A-AB5D-431F-8B80-FD7EB4B3EEAC}" type="sibTrans" cxnId="{7F86A432-222E-444B-B64E-3879E253F0E6}">
      <dgm:prSet/>
      <dgm:spPr/>
      <dgm:t>
        <a:bodyPr/>
        <a:lstStyle/>
        <a:p>
          <a:endParaRPr lang="pt-BR"/>
        </a:p>
      </dgm:t>
    </dgm:pt>
    <dgm:pt modelId="{013EE53A-1FEF-489B-97CF-06BD689523D2}" type="pres">
      <dgm:prSet presAssocID="{CB1E382F-43E6-4BC9-8FB0-BB424DED2D83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F354028-53FA-4FBD-B6CE-93A12DF69692}" type="pres">
      <dgm:prSet presAssocID="{874BACFC-7886-440D-AD4D-7687F62FF4E3}" presName="root1" presStyleCnt="0"/>
      <dgm:spPr/>
    </dgm:pt>
    <dgm:pt modelId="{AA4814E3-8E9A-44C6-AF29-171DE953BD08}" type="pres">
      <dgm:prSet presAssocID="{874BACFC-7886-440D-AD4D-7687F62FF4E3}" presName="LevelOneTextNode" presStyleLbl="node0" presStyleIdx="0" presStyleCnt="1" custScaleY="63773" custLinFactNeighborX="3066" custLinFactNeighborY="-2074">
        <dgm:presLayoutVars>
          <dgm:chPref val="3"/>
        </dgm:presLayoutVars>
      </dgm:prSet>
      <dgm:spPr/>
    </dgm:pt>
    <dgm:pt modelId="{B6CDEFF1-086B-4CFA-A8AD-F177440D786C}" type="pres">
      <dgm:prSet presAssocID="{874BACFC-7886-440D-AD4D-7687F62FF4E3}" presName="level2hierChild" presStyleCnt="0"/>
      <dgm:spPr/>
    </dgm:pt>
    <dgm:pt modelId="{849BEF27-B526-43F3-9F77-3F670A43C983}" type="pres">
      <dgm:prSet presAssocID="{6265451C-086B-4324-845F-EAF36CFED426}" presName="conn2-1" presStyleLbl="parChTrans1D2" presStyleIdx="0" presStyleCnt="2"/>
      <dgm:spPr/>
    </dgm:pt>
    <dgm:pt modelId="{569A3824-9130-4EB8-A6CE-1AD823BBE9F8}" type="pres">
      <dgm:prSet presAssocID="{6265451C-086B-4324-845F-EAF36CFED426}" presName="connTx" presStyleLbl="parChTrans1D2" presStyleIdx="0" presStyleCnt="2"/>
      <dgm:spPr/>
    </dgm:pt>
    <dgm:pt modelId="{BCF48EC7-0ACD-4711-AE32-E17A07F7AA4E}" type="pres">
      <dgm:prSet presAssocID="{1D659446-6ADD-4826-B086-627B3056FC15}" presName="root2" presStyleCnt="0"/>
      <dgm:spPr/>
    </dgm:pt>
    <dgm:pt modelId="{6CCB8C29-B0E0-401A-B249-3AF6364282D9}" type="pres">
      <dgm:prSet presAssocID="{1D659446-6ADD-4826-B086-627B3056FC15}" presName="LevelTwoTextNode" presStyleLbl="node2" presStyleIdx="0" presStyleCnt="2">
        <dgm:presLayoutVars>
          <dgm:chPref val="3"/>
        </dgm:presLayoutVars>
      </dgm:prSet>
      <dgm:spPr/>
    </dgm:pt>
    <dgm:pt modelId="{87696FC1-F64B-4812-9F1A-C79925BFC41E}" type="pres">
      <dgm:prSet presAssocID="{1D659446-6ADD-4826-B086-627B3056FC15}" presName="level3hierChild" presStyleCnt="0"/>
      <dgm:spPr/>
    </dgm:pt>
    <dgm:pt modelId="{B3503075-79CE-4DE4-917E-2CB25D556F76}" type="pres">
      <dgm:prSet presAssocID="{095A0CE1-9DBF-4440-9AFC-26E99350974D}" presName="conn2-1" presStyleLbl="parChTrans1D3" presStyleIdx="0" presStyleCnt="4"/>
      <dgm:spPr/>
    </dgm:pt>
    <dgm:pt modelId="{18DBE313-4BFD-4332-8536-D230695B820C}" type="pres">
      <dgm:prSet presAssocID="{095A0CE1-9DBF-4440-9AFC-26E99350974D}" presName="connTx" presStyleLbl="parChTrans1D3" presStyleIdx="0" presStyleCnt="4"/>
      <dgm:spPr/>
    </dgm:pt>
    <dgm:pt modelId="{4FAE1907-83E2-45E6-86D0-C302AD519847}" type="pres">
      <dgm:prSet presAssocID="{657BCF34-4BAF-4E7C-B5CC-3288FE85C522}" presName="root2" presStyleCnt="0"/>
      <dgm:spPr/>
    </dgm:pt>
    <dgm:pt modelId="{DE0C60F2-6DD1-44EE-A0E1-FBC489F484B8}" type="pres">
      <dgm:prSet presAssocID="{657BCF34-4BAF-4E7C-B5CC-3288FE85C522}" presName="LevelTwoTextNode" presStyleLbl="node3" presStyleIdx="0" presStyleCnt="4">
        <dgm:presLayoutVars>
          <dgm:chPref val="3"/>
        </dgm:presLayoutVars>
      </dgm:prSet>
      <dgm:spPr/>
    </dgm:pt>
    <dgm:pt modelId="{F72EEE5C-4B77-45BA-9C8B-784F16918492}" type="pres">
      <dgm:prSet presAssocID="{657BCF34-4BAF-4E7C-B5CC-3288FE85C522}" presName="level3hierChild" presStyleCnt="0"/>
      <dgm:spPr/>
    </dgm:pt>
    <dgm:pt modelId="{F8D6B131-9B02-4A33-A6F2-A9C0271B5B32}" type="pres">
      <dgm:prSet presAssocID="{DFA8DFFC-EC7D-4585-91D2-B45A2611DEDC}" presName="conn2-1" presStyleLbl="parChTrans1D2" presStyleIdx="1" presStyleCnt="2"/>
      <dgm:spPr/>
    </dgm:pt>
    <dgm:pt modelId="{47B64F71-E045-4923-9B59-7F1C08382BDD}" type="pres">
      <dgm:prSet presAssocID="{DFA8DFFC-EC7D-4585-91D2-B45A2611DEDC}" presName="connTx" presStyleLbl="parChTrans1D2" presStyleIdx="1" presStyleCnt="2"/>
      <dgm:spPr/>
    </dgm:pt>
    <dgm:pt modelId="{48F35E00-1951-438A-BC46-64763CCC7B3F}" type="pres">
      <dgm:prSet presAssocID="{98417E6B-9196-4C08-BDDE-20809E92B379}" presName="root2" presStyleCnt="0"/>
      <dgm:spPr/>
    </dgm:pt>
    <dgm:pt modelId="{DACF5809-1ED8-4FDC-B73E-060FAC635F2F}" type="pres">
      <dgm:prSet presAssocID="{98417E6B-9196-4C08-BDDE-20809E92B379}" presName="LevelTwoTextNode" presStyleLbl="node2" presStyleIdx="1" presStyleCnt="2">
        <dgm:presLayoutVars>
          <dgm:chPref val="3"/>
        </dgm:presLayoutVars>
      </dgm:prSet>
      <dgm:spPr/>
    </dgm:pt>
    <dgm:pt modelId="{9C237567-6F44-4FD2-80DB-9BA810C2D72D}" type="pres">
      <dgm:prSet presAssocID="{98417E6B-9196-4C08-BDDE-20809E92B379}" presName="level3hierChild" presStyleCnt="0"/>
      <dgm:spPr/>
    </dgm:pt>
    <dgm:pt modelId="{D0194E80-D36A-4070-B1B6-AD0AF8756143}" type="pres">
      <dgm:prSet presAssocID="{EDAC0800-4322-408E-8059-A504D1170D6B}" presName="conn2-1" presStyleLbl="parChTrans1D3" presStyleIdx="1" presStyleCnt="4"/>
      <dgm:spPr/>
    </dgm:pt>
    <dgm:pt modelId="{487E66FC-EA94-4B01-91C8-68DFC90D075B}" type="pres">
      <dgm:prSet presAssocID="{EDAC0800-4322-408E-8059-A504D1170D6B}" presName="connTx" presStyleLbl="parChTrans1D3" presStyleIdx="1" presStyleCnt="4"/>
      <dgm:spPr/>
    </dgm:pt>
    <dgm:pt modelId="{FE531829-ADD0-4A65-96D3-08604DC84623}" type="pres">
      <dgm:prSet presAssocID="{7B6F1E8A-EAA1-40D3-AAEF-724A68AD69DA}" presName="root2" presStyleCnt="0"/>
      <dgm:spPr/>
    </dgm:pt>
    <dgm:pt modelId="{69C3DEDD-6126-424A-BC2B-CF71F6325262}" type="pres">
      <dgm:prSet presAssocID="{7B6F1E8A-EAA1-40D3-AAEF-724A68AD69DA}" presName="LevelTwoTextNode" presStyleLbl="node3" presStyleIdx="1" presStyleCnt="4">
        <dgm:presLayoutVars>
          <dgm:chPref val="3"/>
        </dgm:presLayoutVars>
      </dgm:prSet>
      <dgm:spPr/>
    </dgm:pt>
    <dgm:pt modelId="{B6357319-9A8A-4B85-9B60-6148565018F5}" type="pres">
      <dgm:prSet presAssocID="{7B6F1E8A-EAA1-40D3-AAEF-724A68AD69DA}" presName="level3hierChild" presStyleCnt="0"/>
      <dgm:spPr/>
    </dgm:pt>
    <dgm:pt modelId="{128AED21-302A-40BE-B4EC-295739CFE054}" type="pres">
      <dgm:prSet presAssocID="{D0F3810C-3DE2-423D-B12D-92DCC0292E54}" presName="conn2-1" presStyleLbl="parChTrans1D3" presStyleIdx="2" presStyleCnt="4"/>
      <dgm:spPr/>
    </dgm:pt>
    <dgm:pt modelId="{917A72BA-C21B-42B0-AEA8-6D50756CC1B0}" type="pres">
      <dgm:prSet presAssocID="{D0F3810C-3DE2-423D-B12D-92DCC0292E54}" presName="connTx" presStyleLbl="parChTrans1D3" presStyleIdx="2" presStyleCnt="4"/>
      <dgm:spPr/>
    </dgm:pt>
    <dgm:pt modelId="{45AE4A47-D926-42A0-A921-F7B4D3E01A1D}" type="pres">
      <dgm:prSet presAssocID="{441796F6-4A3C-4451-8CA4-684C82BDC6EF}" presName="root2" presStyleCnt="0"/>
      <dgm:spPr/>
    </dgm:pt>
    <dgm:pt modelId="{BB798D13-FDCA-4D88-AF03-C01F4438A400}" type="pres">
      <dgm:prSet presAssocID="{441796F6-4A3C-4451-8CA4-684C82BDC6EF}" presName="LevelTwoTextNode" presStyleLbl="node3" presStyleIdx="2" presStyleCnt="4">
        <dgm:presLayoutVars>
          <dgm:chPref val="3"/>
        </dgm:presLayoutVars>
      </dgm:prSet>
      <dgm:spPr/>
    </dgm:pt>
    <dgm:pt modelId="{3614AE15-AFB9-4CB1-A896-3DF4E821AA3C}" type="pres">
      <dgm:prSet presAssocID="{441796F6-4A3C-4451-8CA4-684C82BDC6EF}" presName="level3hierChild" presStyleCnt="0"/>
      <dgm:spPr/>
    </dgm:pt>
    <dgm:pt modelId="{02A209B9-7373-492B-8119-DE2E259624A7}" type="pres">
      <dgm:prSet presAssocID="{380AEDB5-2D50-4AA9-8A1E-318A00631310}" presName="conn2-1" presStyleLbl="parChTrans1D3" presStyleIdx="3" presStyleCnt="4"/>
      <dgm:spPr/>
    </dgm:pt>
    <dgm:pt modelId="{9DD77CF6-7136-4AF9-BA73-5093780A9246}" type="pres">
      <dgm:prSet presAssocID="{380AEDB5-2D50-4AA9-8A1E-318A00631310}" presName="connTx" presStyleLbl="parChTrans1D3" presStyleIdx="3" presStyleCnt="4"/>
      <dgm:spPr/>
    </dgm:pt>
    <dgm:pt modelId="{2603FA34-4AE2-44A1-8D06-E16965CD6852}" type="pres">
      <dgm:prSet presAssocID="{8AD3A71C-CD4B-499C-A99A-6C7853D94797}" presName="root2" presStyleCnt="0"/>
      <dgm:spPr/>
    </dgm:pt>
    <dgm:pt modelId="{75D1F53D-E22A-45F4-842A-4A1D6618CB3A}" type="pres">
      <dgm:prSet presAssocID="{8AD3A71C-CD4B-499C-A99A-6C7853D94797}" presName="LevelTwoTextNode" presStyleLbl="node3" presStyleIdx="3" presStyleCnt="4">
        <dgm:presLayoutVars>
          <dgm:chPref val="3"/>
        </dgm:presLayoutVars>
      </dgm:prSet>
      <dgm:spPr/>
    </dgm:pt>
    <dgm:pt modelId="{966A23BC-91E9-4CB7-8C2E-8E2E0636B244}" type="pres">
      <dgm:prSet presAssocID="{8AD3A71C-CD4B-499C-A99A-6C7853D94797}" presName="level3hierChild" presStyleCnt="0"/>
      <dgm:spPr/>
    </dgm:pt>
  </dgm:ptLst>
  <dgm:cxnLst>
    <dgm:cxn modelId="{3EF1480A-EC3A-42BB-90DE-8E3851B57530}" type="presOf" srcId="{98417E6B-9196-4C08-BDDE-20809E92B379}" destId="{DACF5809-1ED8-4FDC-B73E-060FAC635F2F}" srcOrd="0" destOrd="0" presId="urn:microsoft.com/office/officeart/2008/layout/HorizontalMultiLevelHierarchy"/>
    <dgm:cxn modelId="{BD21300F-C611-4B9C-977F-08BD6D850972}" type="presOf" srcId="{DFA8DFFC-EC7D-4585-91D2-B45A2611DEDC}" destId="{47B64F71-E045-4923-9B59-7F1C08382BDD}" srcOrd="1" destOrd="0" presId="urn:microsoft.com/office/officeart/2008/layout/HorizontalMultiLevelHierarchy"/>
    <dgm:cxn modelId="{68BC7217-8FC7-4A44-B9C6-FD2E335AA823}" type="presOf" srcId="{DFA8DFFC-EC7D-4585-91D2-B45A2611DEDC}" destId="{F8D6B131-9B02-4A33-A6F2-A9C0271B5B32}" srcOrd="0" destOrd="0" presId="urn:microsoft.com/office/officeart/2008/layout/HorizontalMultiLevelHierarchy"/>
    <dgm:cxn modelId="{5C0F3B1D-28FF-421C-8BE0-3A065C3D001E}" type="presOf" srcId="{7B6F1E8A-EAA1-40D3-AAEF-724A68AD69DA}" destId="{69C3DEDD-6126-424A-BC2B-CF71F6325262}" srcOrd="0" destOrd="0" presId="urn:microsoft.com/office/officeart/2008/layout/HorizontalMultiLevelHierarchy"/>
    <dgm:cxn modelId="{13A1352A-0A6A-4A78-9187-5F8245E743F4}" type="presOf" srcId="{095A0CE1-9DBF-4440-9AFC-26E99350974D}" destId="{B3503075-79CE-4DE4-917E-2CB25D556F76}" srcOrd="0" destOrd="0" presId="urn:microsoft.com/office/officeart/2008/layout/HorizontalMultiLevelHierarchy"/>
    <dgm:cxn modelId="{7F86A432-222E-444B-B64E-3879E253F0E6}" srcId="{98417E6B-9196-4C08-BDDE-20809E92B379}" destId="{8AD3A71C-CD4B-499C-A99A-6C7853D94797}" srcOrd="2" destOrd="0" parTransId="{380AEDB5-2D50-4AA9-8A1E-318A00631310}" sibTransId="{99E1E64A-AB5D-431F-8B80-FD7EB4B3EEAC}"/>
    <dgm:cxn modelId="{EA1ECA3E-4657-479F-99BA-917C54048331}" srcId="{98417E6B-9196-4C08-BDDE-20809E92B379}" destId="{441796F6-4A3C-4451-8CA4-684C82BDC6EF}" srcOrd="1" destOrd="0" parTransId="{D0F3810C-3DE2-423D-B12D-92DCC0292E54}" sibTransId="{BE28E4AC-3325-42E6-8479-C6DDC83F418B}"/>
    <dgm:cxn modelId="{203A3A40-8D1F-4AA1-9A2C-AFE7F1B9EB8F}" type="presOf" srcId="{657BCF34-4BAF-4E7C-B5CC-3288FE85C522}" destId="{DE0C60F2-6DD1-44EE-A0E1-FBC489F484B8}" srcOrd="0" destOrd="0" presId="urn:microsoft.com/office/officeart/2008/layout/HorizontalMultiLevelHierarchy"/>
    <dgm:cxn modelId="{BA841146-8046-4AA2-BE09-BFF49FFC4EA2}" type="presOf" srcId="{441796F6-4A3C-4451-8CA4-684C82BDC6EF}" destId="{BB798D13-FDCA-4D88-AF03-C01F4438A400}" srcOrd="0" destOrd="0" presId="urn:microsoft.com/office/officeart/2008/layout/HorizontalMultiLevelHierarchy"/>
    <dgm:cxn modelId="{D00F1F4C-1DAB-4DCB-91FD-B64821208410}" type="presOf" srcId="{EDAC0800-4322-408E-8059-A504D1170D6B}" destId="{487E66FC-EA94-4B01-91C8-68DFC90D075B}" srcOrd="1" destOrd="0" presId="urn:microsoft.com/office/officeart/2008/layout/HorizontalMultiLevelHierarchy"/>
    <dgm:cxn modelId="{83EE9250-A4C5-4B79-ADC8-FC1116F9D3E0}" type="presOf" srcId="{6265451C-086B-4324-845F-EAF36CFED426}" destId="{569A3824-9130-4EB8-A6CE-1AD823BBE9F8}" srcOrd="1" destOrd="0" presId="urn:microsoft.com/office/officeart/2008/layout/HorizontalMultiLevelHierarchy"/>
    <dgm:cxn modelId="{8898E251-3F9B-4FCA-A93A-C6C05A71DD67}" type="presOf" srcId="{8AD3A71C-CD4B-499C-A99A-6C7853D94797}" destId="{75D1F53D-E22A-45F4-842A-4A1D6618CB3A}" srcOrd="0" destOrd="0" presId="urn:microsoft.com/office/officeart/2008/layout/HorizontalMultiLevelHierarchy"/>
    <dgm:cxn modelId="{DD8FE774-E460-4A78-B78E-FBC9DA8FAE65}" type="presOf" srcId="{1D659446-6ADD-4826-B086-627B3056FC15}" destId="{6CCB8C29-B0E0-401A-B249-3AF6364282D9}" srcOrd="0" destOrd="0" presId="urn:microsoft.com/office/officeart/2008/layout/HorizontalMultiLevelHierarchy"/>
    <dgm:cxn modelId="{17294B76-4546-4854-8326-7D97B6562AE1}" type="presOf" srcId="{CB1E382F-43E6-4BC9-8FB0-BB424DED2D83}" destId="{013EE53A-1FEF-489B-97CF-06BD689523D2}" srcOrd="0" destOrd="0" presId="urn:microsoft.com/office/officeart/2008/layout/HorizontalMultiLevelHierarchy"/>
    <dgm:cxn modelId="{C77CD680-B22C-45DA-A494-3E22BE3D2542}" srcId="{1D659446-6ADD-4826-B086-627B3056FC15}" destId="{657BCF34-4BAF-4E7C-B5CC-3288FE85C522}" srcOrd="0" destOrd="0" parTransId="{095A0CE1-9DBF-4440-9AFC-26E99350974D}" sibTransId="{1312EE34-1A2B-4966-B80B-E79205D7E7A7}"/>
    <dgm:cxn modelId="{4FD0438B-E301-4F8A-8FE6-331CEE315131}" type="presOf" srcId="{6265451C-086B-4324-845F-EAF36CFED426}" destId="{849BEF27-B526-43F3-9F77-3F670A43C983}" srcOrd="0" destOrd="0" presId="urn:microsoft.com/office/officeart/2008/layout/HorizontalMultiLevelHierarchy"/>
    <dgm:cxn modelId="{23F39093-2B60-4CA4-80DB-38D11EAB6936}" type="presOf" srcId="{380AEDB5-2D50-4AA9-8A1E-318A00631310}" destId="{9DD77CF6-7136-4AF9-BA73-5093780A9246}" srcOrd="1" destOrd="0" presId="urn:microsoft.com/office/officeart/2008/layout/HorizontalMultiLevelHierarchy"/>
    <dgm:cxn modelId="{A576B9B4-138E-4A83-8C4A-5ED4B002AC79}" srcId="{98417E6B-9196-4C08-BDDE-20809E92B379}" destId="{7B6F1E8A-EAA1-40D3-AAEF-724A68AD69DA}" srcOrd="0" destOrd="0" parTransId="{EDAC0800-4322-408E-8059-A504D1170D6B}" sibTransId="{CEA0ED64-9DD9-4AF9-89D4-B411E5EFD5B9}"/>
    <dgm:cxn modelId="{F0C973BA-F1FA-449F-B451-DE14C2D885EB}" srcId="{874BACFC-7886-440D-AD4D-7687F62FF4E3}" destId="{1D659446-6ADD-4826-B086-627B3056FC15}" srcOrd="0" destOrd="0" parTransId="{6265451C-086B-4324-845F-EAF36CFED426}" sibTransId="{0960E0EF-B522-409A-A174-B1A18FDEE4B2}"/>
    <dgm:cxn modelId="{AEECCBC2-EA3F-48B2-8851-02CBA7570C1D}" type="presOf" srcId="{380AEDB5-2D50-4AA9-8A1E-318A00631310}" destId="{02A209B9-7373-492B-8119-DE2E259624A7}" srcOrd="0" destOrd="0" presId="urn:microsoft.com/office/officeart/2008/layout/HorizontalMultiLevelHierarchy"/>
    <dgm:cxn modelId="{4FDE9CC3-41D8-4CFE-A2C7-ECC41CBC1E83}" type="presOf" srcId="{D0F3810C-3DE2-423D-B12D-92DCC0292E54}" destId="{128AED21-302A-40BE-B4EC-295739CFE054}" srcOrd="0" destOrd="0" presId="urn:microsoft.com/office/officeart/2008/layout/HorizontalMultiLevelHierarchy"/>
    <dgm:cxn modelId="{CC2994C7-6205-4CF6-BDC6-1932E10D9AAB}" srcId="{874BACFC-7886-440D-AD4D-7687F62FF4E3}" destId="{98417E6B-9196-4C08-BDDE-20809E92B379}" srcOrd="1" destOrd="0" parTransId="{DFA8DFFC-EC7D-4585-91D2-B45A2611DEDC}" sibTransId="{78E780BD-14D8-42C5-B07C-25D8BEEC1BB0}"/>
    <dgm:cxn modelId="{756B96CE-8219-4454-89C9-6807933FB9D4}" type="presOf" srcId="{095A0CE1-9DBF-4440-9AFC-26E99350974D}" destId="{18DBE313-4BFD-4332-8536-D230695B820C}" srcOrd="1" destOrd="0" presId="urn:microsoft.com/office/officeart/2008/layout/HorizontalMultiLevelHierarchy"/>
    <dgm:cxn modelId="{5F9BA8D3-6EC1-4B5C-A868-F992CB5E09E7}" srcId="{CB1E382F-43E6-4BC9-8FB0-BB424DED2D83}" destId="{874BACFC-7886-440D-AD4D-7687F62FF4E3}" srcOrd="0" destOrd="0" parTransId="{D892BC0A-14CC-4735-A88A-8B5C0B42B2EB}" sibTransId="{C175E06C-F72B-436D-97EC-DCD2D1AE787B}"/>
    <dgm:cxn modelId="{B70BBBD3-8B7A-4DCC-BBB7-F647647350F3}" type="presOf" srcId="{874BACFC-7886-440D-AD4D-7687F62FF4E3}" destId="{AA4814E3-8E9A-44C6-AF29-171DE953BD08}" srcOrd="0" destOrd="0" presId="urn:microsoft.com/office/officeart/2008/layout/HorizontalMultiLevelHierarchy"/>
    <dgm:cxn modelId="{2EFD39EA-00F2-4B57-AB18-0EC3308A8B47}" type="presOf" srcId="{D0F3810C-3DE2-423D-B12D-92DCC0292E54}" destId="{917A72BA-C21B-42B0-AEA8-6D50756CC1B0}" srcOrd="1" destOrd="0" presId="urn:microsoft.com/office/officeart/2008/layout/HorizontalMultiLevelHierarchy"/>
    <dgm:cxn modelId="{5E30B4FF-1D0F-418A-92AD-FE27423C83B5}" type="presOf" srcId="{EDAC0800-4322-408E-8059-A504D1170D6B}" destId="{D0194E80-D36A-4070-B1B6-AD0AF8756143}" srcOrd="0" destOrd="0" presId="urn:microsoft.com/office/officeart/2008/layout/HorizontalMultiLevelHierarchy"/>
    <dgm:cxn modelId="{72D4C197-92E0-478F-B9FE-F540E8CA649A}" type="presParOf" srcId="{013EE53A-1FEF-489B-97CF-06BD689523D2}" destId="{BF354028-53FA-4FBD-B6CE-93A12DF69692}" srcOrd="0" destOrd="0" presId="urn:microsoft.com/office/officeart/2008/layout/HorizontalMultiLevelHierarchy"/>
    <dgm:cxn modelId="{27C13836-42D5-46D3-AFD5-C0E649EC95BC}" type="presParOf" srcId="{BF354028-53FA-4FBD-B6CE-93A12DF69692}" destId="{AA4814E3-8E9A-44C6-AF29-171DE953BD08}" srcOrd="0" destOrd="0" presId="urn:microsoft.com/office/officeart/2008/layout/HorizontalMultiLevelHierarchy"/>
    <dgm:cxn modelId="{0D90A8A6-A38F-4774-9C45-4D0A741EA6A0}" type="presParOf" srcId="{BF354028-53FA-4FBD-B6CE-93A12DF69692}" destId="{B6CDEFF1-086B-4CFA-A8AD-F177440D786C}" srcOrd="1" destOrd="0" presId="urn:microsoft.com/office/officeart/2008/layout/HorizontalMultiLevelHierarchy"/>
    <dgm:cxn modelId="{EEABA40D-EAF7-46D4-8D81-901E635CBAB0}" type="presParOf" srcId="{B6CDEFF1-086B-4CFA-A8AD-F177440D786C}" destId="{849BEF27-B526-43F3-9F77-3F670A43C983}" srcOrd="0" destOrd="0" presId="urn:microsoft.com/office/officeart/2008/layout/HorizontalMultiLevelHierarchy"/>
    <dgm:cxn modelId="{E5F0462E-16D9-475A-A039-ADDDE5152F3B}" type="presParOf" srcId="{849BEF27-B526-43F3-9F77-3F670A43C983}" destId="{569A3824-9130-4EB8-A6CE-1AD823BBE9F8}" srcOrd="0" destOrd="0" presId="urn:microsoft.com/office/officeart/2008/layout/HorizontalMultiLevelHierarchy"/>
    <dgm:cxn modelId="{7CDFD5A5-6758-43D3-802F-CA335549EA88}" type="presParOf" srcId="{B6CDEFF1-086B-4CFA-A8AD-F177440D786C}" destId="{BCF48EC7-0ACD-4711-AE32-E17A07F7AA4E}" srcOrd="1" destOrd="0" presId="urn:microsoft.com/office/officeart/2008/layout/HorizontalMultiLevelHierarchy"/>
    <dgm:cxn modelId="{3EF93B74-AA74-4EDE-99CA-A0DA75AAE430}" type="presParOf" srcId="{BCF48EC7-0ACD-4711-AE32-E17A07F7AA4E}" destId="{6CCB8C29-B0E0-401A-B249-3AF6364282D9}" srcOrd="0" destOrd="0" presId="urn:microsoft.com/office/officeart/2008/layout/HorizontalMultiLevelHierarchy"/>
    <dgm:cxn modelId="{A397DC88-3384-449F-A876-5454D51051B9}" type="presParOf" srcId="{BCF48EC7-0ACD-4711-AE32-E17A07F7AA4E}" destId="{87696FC1-F64B-4812-9F1A-C79925BFC41E}" srcOrd="1" destOrd="0" presId="urn:microsoft.com/office/officeart/2008/layout/HorizontalMultiLevelHierarchy"/>
    <dgm:cxn modelId="{84C2257C-E45C-4734-B375-1E8B2119F24C}" type="presParOf" srcId="{87696FC1-F64B-4812-9F1A-C79925BFC41E}" destId="{B3503075-79CE-4DE4-917E-2CB25D556F76}" srcOrd="0" destOrd="0" presId="urn:microsoft.com/office/officeart/2008/layout/HorizontalMultiLevelHierarchy"/>
    <dgm:cxn modelId="{D3EB3C2D-E321-4FDD-BF4B-BF527E31B36D}" type="presParOf" srcId="{B3503075-79CE-4DE4-917E-2CB25D556F76}" destId="{18DBE313-4BFD-4332-8536-D230695B820C}" srcOrd="0" destOrd="0" presId="urn:microsoft.com/office/officeart/2008/layout/HorizontalMultiLevelHierarchy"/>
    <dgm:cxn modelId="{450AC7A5-6804-440F-9E38-F98B351D03F5}" type="presParOf" srcId="{87696FC1-F64B-4812-9F1A-C79925BFC41E}" destId="{4FAE1907-83E2-45E6-86D0-C302AD519847}" srcOrd="1" destOrd="0" presId="urn:microsoft.com/office/officeart/2008/layout/HorizontalMultiLevelHierarchy"/>
    <dgm:cxn modelId="{CDA1E010-02DF-49A3-943F-A951B9594213}" type="presParOf" srcId="{4FAE1907-83E2-45E6-86D0-C302AD519847}" destId="{DE0C60F2-6DD1-44EE-A0E1-FBC489F484B8}" srcOrd="0" destOrd="0" presId="urn:microsoft.com/office/officeart/2008/layout/HorizontalMultiLevelHierarchy"/>
    <dgm:cxn modelId="{58EBA0EA-F78B-45F4-B5D5-9CA9433D10E1}" type="presParOf" srcId="{4FAE1907-83E2-45E6-86D0-C302AD519847}" destId="{F72EEE5C-4B77-45BA-9C8B-784F16918492}" srcOrd="1" destOrd="0" presId="urn:microsoft.com/office/officeart/2008/layout/HorizontalMultiLevelHierarchy"/>
    <dgm:cxn modelId="{B87AFF79-4072-41E0-887B-D08CD161FF5F}" type="presParOf" srcId="{B6CDEFF1-086B-4CFA-A8AD-F177440D786C}" destId="{F8D6B131-9B02-4A33-A6F2-A9C0271B5B32}" srcOrd="2" destOrd="0" presId="urn:microsoft.com/office/officeart/2008/layout/HorizontalMultiLevelHierarchy"/>
    <dgm:cxn modelId="{F8FD1CA9-D3CE-41CD-B683-9710B38F732D}" type="presParOf" srcId="{F8D6B131-9B02-4A33-A6F2-A9C0271B5B32}" destId="{47B64F71-E045-4923-9B59-7F1C08382BDD}" srcOrd="0" destOrd="0" presId="urn:microsoft.com/office/officeart/2008/layout/HorizontalMultiLevelHierarchy"/>
    <dgm:cxn modelId="{20B92A96-4BD1-4024-8CA0-DCDC837F6423}" type="presParOf" srcId="{B6CDEFF1-086B-4CFA-A8AD-F177440D786C}" destId="{48F35E00-1951-438A-BC46-64763CCC7B3F}" srcOrd="3" destOrd="0" presId="urn:microsoft.com/office/officeart/2008/layout/HorizontalMultiLevelHierarchy"/>
    <dgm:cxn modelId="{915477FE-46D2-4102-A58D-BFCC302523D2}" type="presParOf" srcId="{48F35E00-1951-438A-BC46-64763CCC7B3F}" destId="{DACF5809-1ED8-4FDC-B73E-060FAC635F2F}" srcOrd="0" destOrd="0" presId="urn:microsoft.com/office/officeart/2008/layout/HorizontalMultiLevelHierarchy"/>
    <dgm:cxn modelId="{A3968729-6FE0-4564-8631-C65678EC3F0D}" type="presParOf" srcId="{48F35E00-1951-438A-BC46-64763CCC7B3F}" destId="{9C237567-6F44-4FD2-80DB-9BA810C2D72D}" srcOrd="1" destOrd="0" presId="urn:microsoft.com/office/officeart/2008/layout/HorizontalMultiLevelHierarchy"/>
    <dgm:cxn modelId="{61EC700C-A873-447C-9DED-6DF59442DDD0}" type="presParOf" srcId="{9C237567-6F44-4FD2-80DB-9BA810C2D72D}" destId="{D0194E80-D36A-4070-B1B6-AD0AF8756143}" srcOrd="0" destOrd="0" presId="urn:microsoft.com/office/officeart/2008/layout/HorizontalMultiLevelHierarchy"/>
    <dgm:cxn modelId="{49B7E85A-5236-4376-9201-7EA525385E8D}" type="presParOf" srcId="{D0194E80-D36A-4070-B1B6-AD0AF8756143}" destId="{487E66FC-EA94-4B01-91C8-68DFC90D075B}" srcOrd="0" destOrd="0" presId="urn:microsoft.com/office/officeart/2008/layout/HorizontalMultiLevelHierarchy"/>
    <dgm:cxn modelId="{9C518904-F3FB-478E-9AD5-7753B968E0A8}" type="presParOf" srcId="{9C237567-6F44-4FD2-80DB-9BA810C2D72D}" destId="{FE531829-ADD0-4A65-96D3-08604DC84623}" srcOrd="1" destOrd="0" presId="urn:microsoft.com/office/officeart/2008/layout/HorizontalMultiLevelHierarchy"/>
    <dgm:cxn modelId="{39A91103-E893-44B5-9827-A2E3AF095CFE}" type="presParOf" srcId="{FE531829-ADD0-4A65-96D3-08604DC84623}" destId="{69C3DEDD-6126-424A-BC2B-CF71F6325262}" srcOrd="0" destOrd="0" presId="urn:microsoft.com/office/officeart/2008/layout/HorizontalMultiLevelHierarchy"/>
    <dgm:cxn modelId="{7DCBFE24-84A8-4C0F-AF18-951204F05ECC}" type="presParOf" srcId="{FE531829-ADD0-4A65-96D3-08604DC84623}" destId="{B6357319-9A8A-4B85-9B60-6148565018F5}" srcOrd="1" destOrd="0" presId="urn:microsoft.com/office/officeart/2008/layout/HorizontalMultiLevelHierarchy"/>
    <dgm:cxn modelId="{BC9AF865-4BAA-4174-912A-66F4760A6906}" type="presParOf" srcId="{9C237567-6F44-4FD2-80DB-9BA810C2D72D}" destId="{128AED21-302A-40BE-B4EC-295739CFE054}" srcOrd="2" destOrd="0" presId="urn:microsoft.com/office/officeart/2008/layout/HorizontalMultiLevelHierarchy"/>
    <dgm:cxn modelId="{3EEEA46A-2FAE-474D-B3C4-84CD0F336C64}" type="presParOf" srcId="{128AED21-302A-40BE-B4EC-295739CFE054}" destId="{917A72BA-C21B-42B0-AEA8-6D50756CC1B0}" srcOrd="0" destOrd="0" presId="urn:microsoft.com/office/officeart/2008/layout/HorizontalMultiLevelHierarchy"/>
    <dgm:cxn modelId="{44B7CE19-7B6C-4506-8A71-2949785C5FD0}" type="presParOf" srcId="{9C237567-6F44-4FD2-80DB-9BA810C2D72D}" destId="{45AE4A47-D926-42A0-A921-F7B4D3E01A1D}" srcOrd="3" destOrd="0" presId="urn:microsoft.com/office/officeart/2008/layout/HorizontalMultiLevelHierarchy"/>
    <dgm:cxn modelId="{4F61BB81-6DDF-4CEA-B521-7048163CE207}" type="presParOf" srcId="{45AE4A47-D926-42A0-A921-F7B4D3E01A1D}" destId="{BB798D13-FDCA-4D88-AF03-C01F4438A400}" srcOrd="0" destOrd="0" presId="urn:microsoft.com/office/officeart/2008/layout/HorizontalMultiLevelHierarchy"/>
    <dgm:cxn modelId="{7EDB8BE1-5DB8-4B4C-AF31-DECADB129898}" type="presParOf" srcId="{45AE4A47-D926-42A0-A921-F7B4D3E01A1D}" destId="{3614AE15-AFB9-4CB1-A896-3DF4E821AA3C}" srcOrd="1" destOrd="0" presId="urn:microsoft.com/office/officeart/2008/layout/HorizontalMultiLevelHierarchy"/>
    <dgm:cxn modelId="{6C546E4A-3D77-49CB-B0A5-92610694B417}" type="presParOf" srcId="{9C237567-6F44-4FD2-80DB-9BA810C2D72D}" destId="{02A209B9-7373-492B-8119-DE2E259624A7}" srcOrd="4" destOrd="0" presId="urn:microsoft.com/office/officeart/2008/layout/HorizontalMultiLevelHierarchy"/>
    <dgm:cxn modelId="{08A3066F-98F8-496E-890E-D0FAEF7741B8}" type="presParOf" srcId="{02A209B9-7373-492B-8119-DE2E259624A7}" destId="{9DD77CF6-7136-4AF9-BA73-5093780A9246}" srcOrd="0" destOrd="0" presId="urn:microsoft.com/office/officeart/2008/layout/HorizontalMultiLevelHierarchy"/>
    <dgm:cxn modelId="{850E31D1-FFD0-4299-88BC-68C978EC4BD3}" type="presParOf" srcId="{9C237567-6F44-4FD2-80DB-9BA810C2D72D}" destId="{2603FA34-4AE2-44A1-8D06-E16965CD6852}" srcOrd="5" destOrd="0" presId="urn:microsoft.com/office/officeart/2008/layout/HorizontalMultiLevelHierarchy"/>
    <dgm:cxn modelId="{8134C232-3E7E-45EC-BA8D-2265EC852739}" type="presParOf" srcId="{2603FA34-4AE2-44A1-8D06-E16965CD6852}" destId="{75D1F53D-E22A-45F4-842A-4A1D6618CB3A}" srcOrd="0" destOrd="0" presId="urn:microsoft.com/office/officeart/2008/layout/HorizontalMultiLevelHierarchy"/>
    <dgm:cxn modelId="{8F9EE5B7-E00E-43B2-82EA-955FBF39E229}" type="presParOf" srcId="{2603FA34-4AE2-44A1-8D06-E16965CD6852}" destId="{966A23BC-91E9-4CB7-8C2E-8E2E0636B24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A209B9-7373-492B-8119-DE2E259624A7}">
      <dsp:nvSpPr>
        <dsp:cNvPr id="0" name=""/>
        <dsp:cNvSpPr/>
      </dsp:nvSpPr>
      <dsp:spPr>
        <a:xfrm>
          <a:off x="11189546" y="6705599"/>
          <a:ext cx="1350765" cy="257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75382" y="0"/>
              </a:lnTo>
              <a:lnTo>
                <a:pt x="675382" y="2573866"/>
              </a:lnTo>
              <a:lnTo>
                <a:pt x="1350765" y="2573866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>
        <a:off x="11792259" y="7919863"/>
        <a:ext cx="145338" cy="145338"/>
      </dsp:txXfrm>
    </dsp:sp>
    <dsp:sp modelId="{128AED21-302A-40BE-B4EC-295739CFE054}">
      <dsp:nvSpPr>
        <dsp:cNvPr id="0" name=""/>
        <dsp:cNvSpPr/>
      </dsp:nvSpPr>
      <dsp:spPr>
        <a:xfrm>
          <a:off x="11189546" y="6659879"/>
          <a:ext cx="13507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350765" y="4572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1831160" y="6671830"/>
        <a:ext cx="67538" cy="67538"/>
      </dsp:txXfrm>
    </dsp:sp>
    <dsp:sp modelId="{D0194E80-D36A-4070-B1B6-AD0AF8756143}">
      <dsp:nvSpPr>
        <dsp:cNvPr id="0" name=""/>
        <dsp:cNvSpPr/>
      </dsp:nvSpPr>
      <dsp:spPr>
        <a:xfrm>
          <a:off x="11189546" y="4131733"/>
          <a:ext cx="1350765" cy="2573866"/>
        </a:xfrm>
        <a:custGeom>
          <a:avLst/>
          <a:gdLst/>
          <a:ahLst/>
          <a:cxnLst/>
          <a:rect l="0" t="0" r="0" b="0"/>
          <a:pathLst>
            <a:path>
              <a:moveTo>
                <a:pt x="0" y="2573866"/>
              </a:moveTo>
              <a:lnTo>
                <a:pt x="675382" y="2573866"/>
              </a:lnTo>
              <a:lnTo>
                <a:pt x="675382" y="0"/>
              </a:lnTo>
              <a:lnTo>
                <a:pt x="1350765" y="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000" kern="1200"/>
        </a:p>
      </dsp:txBody>
      <dsp:txXfrm>
        <a:off x="11792259" y="5345997"/>
        <a:ext cx="145338" cy="145338"/>
      </dsp:txXfrm>
    </dsp:sp>
    <dsp:sp modelId="{F8D6B131-9B02-4A33-A6F2-A9C0271B5B32}">
      <dsp:nvSpPr>
        <dsp:cNvPr id="0" name=""/>
        <dsp:cNvSpPr/>
      </dsp:nvSpPr>
      <dsp:spPr>
        <a:xfrm>
          <a:off x="3148087" y="3906966"/>
          <a:ext cx="1287633" cy="2798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43816" y="0"/>
              </a:lnTo>
              <a:lnTo>
                <a:pt x="643816" y="2798632"/>
              </a:lnTo>
              <a:lnTo>
                <a:pt x="1287633" y="2798632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1100" kern="1200"/>
        </a:p>
      </dsp:txBody>
      <dsp:txXfrm>
        <a:off x="3714888" y="5229267"/>
        <a:ext cx="154032" cy="154032"/>
      </dsp:txXfrm>
    </dsp:sp>
    <dsp:sp modelId="{B3503075-79CE-4DE4-917E-2CB25D556F76}">
      <dsp:nvSpPr>
        <dsp:cNvPr id="0" name=""/>
        <dsp:cNvSpPr/>
      </dsp:nvSpPr>
      <dsp:spPr>
        <a:xfrm>
          <a:off x="11189546" y="1512146"/>
          <a:ext cx="135076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350765" y="45720"/>
              </a:lnTo>
            </a:path>
          </a:pathLst>
        </a:custGeom>
        <a:noFill/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500" kern="1200"/>
        </a:p>
      </dsp:txBody>
      <dsp:txXfrm>
        <a:off x="11831160" y="1524097"/>
        <a:ext cx="67538" cy="67538"/>
      </dsp:txXfrm>
    </dsp:sp>
    <dsp:sp modelId="{849BEF27-B526-43F3-9F77-3F670A43C983}">
      <dsp:nvSpPr>
        <dsp:cNvPr id="0" name=""/>
        <dsp:cNvSpPr/>
      </dsp:nvSpPr>
      <dsp:spPr>
        <a:xfrm>
          <a:off x="3148087" y="1557866"/>
          <a:ext cx="1287633" cy="2349100"/>
        </a:xfrm>
        <a:custGeom>
          <a:avLst/>
          <a:gdLst/>
          <a:ahLst/>
          <a:cxnLst/>
          <a:rect l="0" t="0" r="0" b="0"/>
          <a:pathLst>
            <a:path>
              <a:moveTo>
                <a:pt x="0" y="2349100"/>
              </a:moveTo>
              <a:lnTo>
                <a:pt x="643816" y="2349100"/>
              </a:lnTo>
              <a:lnTo>
                <a:pt x="643816" y="0"/>
              </a:lnTo>
              <a:lnTo>
                <a:pt x="1287633" y="0"/>
              </a:lnTo>
            </a:path>
          </a:pathLst>
        </a:custGeom>
        <a:noFill/>
        <a:ln w="127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900" kern="1200"/>
        </a:p>
      </dsp:txBody>
      <dsp:txXfrm>
        <a:off x="3724932" y="2665445"/>
        <a:ext cx="133942" cy="133942"/>
      </dsp:txXfrm>
    </dsp:sp>
    <dsp:sp modelId="{AA4814E3-8E9A-44C6-AF29-171DE953BD08}">
      <dsp:nvSpPr>
        <dsp:cNvPr id="0" name=""/>
        <dsp:cNvSpPr/>
      </dsp:nvSpPr>
      <dsp:spPr>
        <a:xfrm rot="16200000">
          <a:off x="-1337105" y="2877420"/>
          <a:ext cx="6911292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41275" tIns="41275" rIns="41275" bIns="41275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6500" kern="1200" dirty="0"/>
            <a:t>Tipo de Dado</a:t>
          </a:r>
        </a:p>
      </dsp:txBody>
      <dsp:txXfrm>
        <a:off x="-1337105" y="2877420"/>
        <a:ext cx="6911292" cy="2059093"/>
      </dsp:txXfrm>
    </dsp:sp>
    <dsp:sp modelId="{6CCB8C29-B0E0-401A-B249-3AF6364282D9}">
      <dsp:nvSpPr>
        <dsp:cNvPr id="0" name=""/>
        <dsp:cNvSpPr/>
      </dsp:nvSpPr>
      <dsp:spPr>
        <a:xfrm>
          <a:off x="4435720" y="528319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Elementar</a:t>
          </a:r>
        </a:p>
      </dsp:txBody>
      <dsp:txXfrm>
        <a:off x="4435720" y="528319"/>
        <a:ext cx="6753825" cy="2059093"/>
      </dsp:txXfrm>
    </dsp:sp>
    <dsp:sp modelId="{DE0C60F2-6DD1-44EE-A0E1-FBC489F484B8}">
      <dsp:nvSpPr>
        <dsp:cNvPr id="0" name=""/>
        <dsp:cNvSpPr/>
      </dsp:nvSpPr>
      <dsp:spPr>
        <a:xfrm>
          <a:off x="12540311" y="528319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 Primitivo:  Lógico/Numérico/Literal</a:t>
          </a:r>
        </a:p>
      </dsp:txBody>
      <dsp:txXfrm>
        <a:off x="12540311" y="528319"/>
        <a:ext cx="6753825" cy="2059093"/>
      </dsp:txXfrm>
    </dsp:sp>
    <dsp:sp modelId="{DACF5809-1ED8-4FDC-B73E-060FAC635F2F}">
      <dsp:nvSpPr>
        <dsp:cNvPr id="0" name=""/>
        <dsp:cNvSpPr/>
      </dsp:nvSpPr>
      <dsp:spPr>
        <a:xfrm>
          <a:off x="4435720" y="5676053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Estruturado</a:t>
          </a:r>
        </a:p>
      </dsp:txBody>
      <dsp:txXfrm>
        <a:off x="4435720" y="5676053"/>
        <a:ext cx="6753825" cy="2059093"/>
      </dsp:txXfrm>
    </dsp:sp>
    <dsp:sp modelId="{69C3DEDD-6126-424A-BC2B-CF71F6325262}">
      <dsp:nvSpPr>
        <dsp:cNvPr id="0" name=""/>
        <dsp:cNvSpPr/>
      </dsp:nvSpPr>
      <dsp:spPr>
        <a:xfrm>
          <a:off x="12540311" y="3102186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Linear: Vetor/Matriz/Pilha/Fila/Lista</a:t>
          </a:r>
        </a:p>
      </dsp:txBody>
      <dsp:txXfrm>
        <a:off x="12540311" y="3102186"/>
        <a:ext cx="6753825" cy="2059093"/>
      </dsp:txXfrm>
    </dsp:sp>
    <dsp:sp modelId="{BB798D13-FDCA-4D88-AF03-C01F4438A400}">
      <dsp:nvSpPr>
        <dsp:cNvPr id="0" name=""/>
        <dsp:cNvSpPr/>
      </dsp:nvSpPr>
      <dsp:spPr>
        <a:xfrm>
          <a:off x="12540311" y="5676053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Hierárquico: Árvore, Grafo</a:t>
          </a:r>
        </a:p>
      </dsp:txBody>
      <dsp:txXfrm>
        <a:off x="12540311" y="5676053"/>
        <a:ext cx="6753825" cy="2059093"/>
      </dsp:txXfrm>
    </dsp:sp>
    <dsp:sp modelId="{75D1F53D-E22A-45F4-842A-4A1D6618CB3A}">
      <dsp:nvSpPr>
        <dsp:cNvPr id="0" name=""/>
        <dsp:cNvSpPr/>
      </dsp:nvSpPr>
      <dsp:spPr>
        <a:xfrm>
          <a:off x="12540311" y="8249919"/>
          <a:ext cx="6753825" cy="2059093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4500" kern="1200" dirty="0"/>
            <a:t>Conjunto: Set </a:t>
          </a:r>
        </a:p>
      </dsp:txBody>
      <dsp:txXfrm>
        <a:off x="12540311" y="8249919"/>
        <a:ext cx="6753825" cy="20590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051A69-C562-4FC5-92DC-994CDC1376A2}" type="datetimeFigureOut">
              <a:rPr lang="en-US" smtClean="0"/>
              <a:t>11/25/2025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747B73-6B03-4EF3-AD40-683CE00DABF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632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02C2BF-B8D5-8C31-9124-B77D831D5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8E9522EA-6873-D916-AB35-F0D7A21FF05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88F9C61-C740-7E65-B925-2EFFC808A4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4B2E400-3A7A-2217-53CB-976405BFE9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5968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1E2CD-A1B1-E94E-DC30-9CD7F774C6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C9CE5A2-4E06-DA44-695B-EE532C73F3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DFA2BAB8-0CD9-BFE0-4155-FE331D0E4B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97F20D4-6CB7-48A1-97F6-944018CB213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408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7412A2-1A19-1A5C-4C03-F602B5B45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A66506D9-A5EE-33C6-BC48-9DC484A77A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964BC3EF-CAE3-9B96-7440-2023E6B4FD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0B21588-B8F2-C18C-D1E6-44B25BEF3D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8149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59945F-832F-3F6F-4E4F-4BA32D53F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F038754-69ED-599C-B3F2-BC26F1D9E2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53EF787-7570-393D-38E3-E835B68709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7BAE19-3160-E87D-577F-C2CE94120A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2218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0C7A1-213D-F844-3EB1-AE22956716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049413B-50B7-8BF7-09BE-CE667C12D9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D130A46-7EA6-0C51-92DD-DC0595B55D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345B1AE5-885E-A607-858F-84CC56D467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7241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3D380F-A65F-CBCA-B2F8-D66073128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0F0F302-9C2A-3909-88A8-5D7958B789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842000F2-44D7-1065-C26F-F73834436C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8BCCF4-0688-FC33-A3B5-A01211F9B4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6774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112CB6-F5C7-DE95-3FE6-8D6007F33D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D7DEFEC4-CBD6-AA76-0BAD-2E6E1A7C74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B5EA77D-287E-7803-C573-DA3B551BC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C5B8736-5729-BDBB-D825-D95F963995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5599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E90869-16A0-DD5F-6F7F-CA286877C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46E76AB-EB50-87AB-7090-EFB4A0108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8A0E2CC-D5EC-DE38-6115-9BDC3F0C2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9C716A3-931A-8633-6141-F4CB1B3BBE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150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A11496-23B4-6FB0-C981-807AE7E403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E5A48CC-6677-8B2A-0235-DE13A7ED96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27D3B5B-72F4-484A-3C89-1A3A9807F5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C0F3825-A929-8DCD-95BB-1080DABFA0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277368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EF338-177C-8F0E-E69D-1E2F966B4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E0091B7-AD03-28EB-7E01-4A4CD0847D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39ECEEA-2031-A3B4-72BB-6288542350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9B96949-4D06-A757-4C26-EDF4567F5E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759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68981-1A41-E59B-42CC-2A598D3BF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3D265CC5-5EBE-A298-B16B-C8AF9F2D25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E4A72E8-9E37-CB66-EB82-D01D72F259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B180245-E127-8632-11E2-5BEAB8B31C7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334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323A94-186B-F445-7C82-EF74439DD2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EFE8EA95-0598-DAB4-5081-DFEE2C1D50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A84F67C-1AC2-3571-EC4F-77C72BA4A2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BCB85BF-195B-CAAD-7FB2-4B6A37E5E2A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68119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49F06-E062-7AF5-6D83-30963D032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70EC5DE-6D47-53D2-5134-57F5FC62BA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7E0BFD5A-1394-2C6E-8E18-8CA0B8D499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6855433-F8EA-B540-D373-CD2B459B7A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74398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24297D-9C82-6668-06A2-A2545E7C1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06884B5-8ACA-2B62-3000-9A37C4B671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1AADDFA-EF44-4721-0E87-504975CFD7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DE46BE5D-730A-BA09-2ACC-9692346526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5056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56F8F-66C3-7079-26D7-7A4F55E11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F0376CA-092C-5EBB-6954-69A60A31133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3416A89-F628-52A7-7A56-487F21C3B6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69350E3-AB12-11B2-6FFE-C2A0379391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29859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EF09D2-A37F-C486-C5B7-4BA53A3C7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8BB7CDF-9700-C861-98A7-60994DF98FD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394224D-EFB1-DD76-D523-190B9112FA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E5AD5EC-A678-4F8B-DB54-E924C271EAF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23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AD471-3C8A-F3CA-0AAE-58206EE858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BEC244CD-534D-7C2A-B34F-6049AC6C5A3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B784325-9D7D-AABA-2DB5-061E6F3BD2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3385682-EA2E-1D14-6D7A-D17685688D1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9425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55A79-0055-C81E-34E8-B780B46230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CD4CEB2-84AB-F56A-3307-96376A1C15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AD34DF5-2D9E-B4D8-A3C1-32383F99A02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D6E458B-64E4-FF6E-1776-46CE7E07457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603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F971D4-645A-8D34-652E-FA1A187D67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74064C5-62EF-0316-0560-559BC10052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3E91F2E4-8C3C-C708-7990-8ED4E1FBAD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FC670D8B-B579-30D2-1855-079801B9E1C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7091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98C40-98AD-3F5C-0956-B55399AB2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FBF6C3C7-7642-D47F-51F5-5A85C6A290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9095306-6975-6E4B-FEBE-0E2328FA05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AAA325A-0CBE-6C34-4D7C-0FE882CD005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6702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1B13A-4B12-953F-994F-7FC0D208F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61D7F663-2954-EC75-F5C1-B1060BB14C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F51B3178-A8AA-7221-A2B6-385D7E624F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119C296-8D59-5495-E21F-4CF88664AF1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76294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1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2CD58-07C6-4C01-1FD4-6914BB864B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671B56C-BCB0-4B33-E45E-B8C5AC654D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05D3035D-FDD9-1181-DC28-510AC59220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FEFE543-5BE4-996D-2BFB-76A29CABD0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070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D3667-436D-F602-3CBB-E5DAE70EA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506E73B9-BB94-7DBF-646E-DC7088F9703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AD78D5DE-B85E-6E6E-CEAE-CC945F28F3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CE64FBA-F8B2-E9B4-D98C-D7872164257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798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471A9-8C00-60BE-CE55-F787A8B775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4DD26141-179A-B5E8-AEBD-2DA667AE7C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D87CEE5-27ED-5B68-A871-6E3A5A56D0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8BB707C-D754-0851-84F5-3F0BA31BF2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261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6B135-A073-F1E4-64C2-295BA0C45A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7CDB5861-9874-7EF6-6B49-264D46B63C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1EA92446-BECE-C858-C716-6CD4118972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E1462A-D1D7-A1B9-2449-0A9A73AA19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1236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9A789-2A1C-66DD-027B-A53108A1F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57B49FE-5F4B-5E77-2AB9-1160E1E6BF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C71AD823-29D3-F5A3-B0C3-C1EBE4A4C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9E8EDD4-6461-4D41-606E-298A976110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3743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416C7-6A45-5B4A-6777-382657140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962B8797-F4C7-98A5-36B5-D91C24CDAB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49EA0DC1-EB33-1B4A-EDCF-047F6F066C5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0973E8A-9C66-9606-3014-A402FB6D6C4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054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4DF5F-B67C-F3B1-647C-DEF5BB1E52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2B9EAEEF-CC40-0F7F-2CBA-A0EFF015BF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EDF0CD3B-65D5-9AEE-054D-45F5AA6EA8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D375A54-87D9-70C7-56E4-E47012BFE5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747B73-6B03-4EF3-AD40-683CE00DABF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268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227E5-3F26-4299-8EE5-94D107FB8591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080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84209-63AA-41EA-B196-982CE6C01B69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52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90A5F-2BB0-44AC-B059-173C3B1D9D15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411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C0A74-5D7B-401F-86F3-072DACC56570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080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A3F1-AB2E-460F-9D98-AEC185FFF4F7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34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DECBF-7DA3-44AB-A8F7-45BF63B0B3F6}" type="datetime1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9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FCCCE-7B28-47E8-955A-54078133A154}" type="datetime1">
              <a:rPr lang="en-US" smtClean="0"/>
              <a:t>11/25/2025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2EE55A-5583-442E-B428-2BF0608D3368}" type="datetime1">
              <a:rPr lang="en-US" smtClean="0"/>
              <a:t>11/25/2025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409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94AFB-F9A6-4834-B2AF-0FA5D23D3A38}" type="datetime1">
              <a:rPr lang="en-US" smtClean="0"/>
              <a:t>11/25/2025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28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A33A-BFC7-450D-B8E4-9172C74CE964}" type="datetime1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4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FB6E5-56E2-49A2-AF75-B7DA7D102A01}" type="datetime1">
              <a:rPr lang="en-US" smtClean="0"/>
              <a:t>11/25/2025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42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5E297A-FE2B-4013-9364-52A400548BAE}" type="datetime1">
              <a:rPr lang="en-US" smtClean="0"/>
              <a:t>11/25/2025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t-BR"/>
              <a:t>Prof. Fernando Tamberlini Alves | Programação Front-End I | Aula 09 – Javascript - DOM, String e Array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75539-BFBE-477A-BDB6-9CA7B44D81A5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246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emf"/><Relationship Id="rId4" Type="http://schemas.openxmlformats.org/officeDocument/2006/relationships/image" Target="../media/image10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>
            <a:extLst>
              <a:ext uri="{FF2B5EF4-FFF2-40B4-BE49-F238E27FC236}">
                <a16:creationId xmlns:a16="http://schemas.microsoft.com/office/drawing/2014/main" id="{ED75C6ED-B3AD-460E-AC55-DC15C10096AE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6286500"/>
            <a:ext cx="24384000" cy="2726871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28087" y="6572717"/>
            <a:ext cx="10407535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Disciplina</a:t>
            </a:r>
          </a:p>
          <a:p>
            <a:pPr algn="ctr"/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Programação Front-</a:t>
            </a:r>
            <a:r>
              <a:rPr lang="pt-BR" sz="4000" dirty="0" err="1">
                <a:solidFill>
                  <a:schemeClr val="bg1"/>
                </a:solidFill>
                <a:latin typeface="Futura Bk BT" panose="020B0502020204020303" pitchFamily="34" charset="0"/>
              </a:rPr>
              <a:t>End</a:t>
            </a:r>
            <a:r>
              <a:rPr lang="pt-BR" sz="4000" dirty="0">
                <a:solidFill>
                  <a:schemeClr val="bg1"/>
                </a:solidFill>
                <a:latin typeface="Futura Bk BT" panose="020B0502020204020303" pitchFamily="34" charset="0"/>
              </a:rPr>
              <a:t> I</a:t>
            </a:r>
            <a:endParaRPr lang="en-US" sz="40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2444127" y="7346155"/>
            <a:ext cx="93767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spc="100" dirty="0">
                <a:solidFill>
                  <a:schemeClr val="bg1"/>
                </a:solidFill>
                <a:latin typeface="Futura Bk BT" panose="020B0502020204020303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PROF. FERNANDO TAMBERLINI ALVES</a:t>
            </a:r>
            <a:endParaRPr lang="en-US" sz="3200" spc="100" dirty="0">
              <a:solidFill>
                <a:schemeClr val="bg1"/>
              </a:solidFill>
              <a:latin typeface="Futura Bk BT" panose="020B0502020204020303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1939874" y="6851907"/>
            <a:ext cx="0" cy="1573273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62D10B37-ACD7-4888-9ED3-D7384BEC8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7A66AC-7374-48AE-A3F6-28707B1C8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1030" name="Picture 6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E7B9563-E03B-495D-AB96-9B3EBBDB1E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4734" y="581235"/>
            <a:ext cx="14770279" cy="4241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B5A7A-C385-E119-28D2-4A72F4603B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6A604C1-45D0-A9A8-AD4F-1F1693C05C1D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A612F0B-2944-A92C-A631-CF2638AB13E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2EBA7C5-D801-302E-7C8A-95EDFF49B767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A17C453-1211-887F-B4AD-87FB0AF04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C3954FB6-8E06-BBCF-388C-A3721669C49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8947BB21-1AE6-6A88-125A-657BA1BC7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4A5FD1F-8BBD-A438-915B-3BA382151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D30AB5B4-8769-6618-C3AE-3EF770F209D3}"/>
              </a:ext>
            </a:extLst>
          </p:cNvPr>
          <p:cNvSpPr txBox="1"/>
          <p:nvPr/>
        </p:nvSpPr>
        <p:spPr>
          <a:xfrm>
            <a:off x="1006413" y="2631848"/>
            <a:ext cx="21290280" cy="9941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Acessando Elementos do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cores = ["azul", "verde", "vermelho"];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cores[0]; // "azul"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cores[2]; // "vermelho“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Podemos alterar o valor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cores[1] = "amarelo"; // cores = ["azul", "amarelo", "vermelho"]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Podemos verificar o tamanho do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dias = ["segunda", "terça", "quarta"];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dias.length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; // retorna 3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86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BE907-3F03-9C19-1FD3-462861014E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112D76E-7BAA-8DB9-A1D3-754C619A284A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38FFE18-EF28-B82B-1CDA-CE553660183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7AB9872-9C96-025F-8AF8-82FB7DCE85AB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Pilha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2532107-AD6E-C28B-94A5-25B7E67BC1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0E8CCE5-F6DD-997D-FAAA-A42FF0CA249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9802320C-3E56-BC26-101D-F47932442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1823BAB-FB92-728C-3C1F-ABAE146B96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6EE9438-2BC5-5491-6097-45B7B6430057}"/>
              </a:ext>
            </a:extLst>
          </p:cNvPr>
          <p:cNvSpPr txBox="1"/>
          <p:nvPr/>
        </p:nvSpPr>
        <p:spPr>
          <a:xfrm>
            <a:off x="1006413" y="2631848"/>
            <a:ext cx="21290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Pilha: é uma estrutura de dados onde os elementos são dispostos, conceitualmente, um em cima do outro;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Podemos definir o comportamento de uma pilha: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LIFO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out): o último a entrar é o primeiro a sair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FILO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first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in,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last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out): o primeiro a entrar é o último a sair</a:t>
            </a:r>
            <a:endParaRPr lang="da-DK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B443293C-C5AE-E64C-4C62-CCC18AA485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5060" y="7533784"/>
            <a:ext cx="11102446" cy="474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753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1F2503-1B4D-19A3-98F7-CB5F6B6A0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4DD3AA-43B7-8608-F4EC-1072D159FE2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E0A54B9-D2A0-8FD2-47C1-B08EDB59F85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7A252D0-C91A-C8C7-9B94-3A6669713B9B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Pilha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9477CBF-812C-602D-5066-276382F8F4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09D4DCF-8629-273C-BF62-841B63E1224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B0BC6F93-CC40-53C1-13C3-DAA469921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C64DCED4-2817-097D-B38A-BE05F1939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C02017A0-0816-A66D-9330-BA38C8278E62}"/>
              </a:ext>
            </a:extLst>
          </p:cNvPr>
          <p:cNvSpPr txBox="1"/>
          <p:nvPr/>
        </p:nvSpPr>
        <p:spPr>
          <a:xfrm>
            <a:off x="96250" y="3549401"/>
            <a:ext cx="1132324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Operações sobre a pilha: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8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push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: empilhar elemento;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size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: retorna o tamanho da pilha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top: o topo da pilha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pop: desempilhar elemento;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empty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: verificar se está vazia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86242CA-B48C-14DB-07DB-95E3E5EA75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418592" y="4501778"/>
            <a:ext cx="7337827" cy="537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480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C92096-8AF4-0C30-F4F6-193D6C1EE5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5E8EA9E-AA89-67DA-61BB-3230B13971B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428006C-409B-1D94-0466-32B78D64AB1F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C720C732-D055-EBB2-B18F-67A8B3D95FE4}"/>
              </a:ext>
            </a:extLst>
          </p:cNvPr>
          <p:cNvSpPr txBox="1"/>
          <p:nvPr/>
        </p:nvSpPr>
        <p:spPr>
          <a:xfrm>
            <a:off x="1006413" y="690817"/>
            <a:ext cx="1158523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AB576064-6D27-049F-3D68-0BACD8EF1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05AFA53-38DA-10BD-9629-B092AA7FC762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7A219EE4-931E-05A9-715A-2ADA565ED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43EDF8CF-70DE-7B8A-387C-FD309C865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4" name="Picture 2" descr="📌 JavaScript Array Methods — Push(), Pop(), Shift(), and Unshift() 🎨✨">
            <a:extLst>
              <a:ext uri="{FF2B5EF4-FFF2-40B4-BE49-F238E27FC236}">
                <a16:creationId xmlns:a16="http://schemas.microsoft.com/office/drawing/2014/main" id="{3F12EE73-B75D-5F2B-1D3F-4982A2EED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524" y="2762559"/>
            <a:ext cx="9421761" cy="9421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15 Essential JavaScript Array Methods Every Developer Should Master | by  habtesoft | Medium">
            <a:extLst>
              <a:ext uri="{FF2B5EF4-FFF2-40B4-BE49-F238E27FC236}">
                <a16:creationId xmlns:a16="http://schemas.microsoft.com/office/drawing/2014/main" id="{56182F89-88E7-BB04-A455-637E5A2EA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63717" y="2731900"/>
            <a:ext cx="9421759" cy="942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316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72637-A5BF-42B6-F88F-EA7D9CD50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8889D76-81B5-023F-C46F-8548F17CBBD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A962428-062F-D607-124C-80F152A8A04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39A67DC-BF18-6876-7D5E-9BF3A5C92F47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0EAECC2-A37C-C145-E20A-36A400D0F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AA91E8D-87A0-806F-F94C-BA847A0D20F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944E7CE3-ADE1-2E1F-3832-57B078D6B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172058C-55DA-8E0F-0879-D1ACF84BE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541675CD-F08D-D6E2-6F14-79B251797006}"/>
              </a:ext>
            </a:extLst>
          </p:cNvPr>
          <p:cNvSpPr txBox="1"/>
          <p:nvPr/>
        </p:nvSpPr>
        <p:spPr>
          <a:xfrm>
            <a:off x="1006412" y="2631848"/>
            <a:ext cx="22820375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de 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(elemento)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adiciona um elemento no final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2];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arr.push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(3); //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pop()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remove o último elemento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e o retorna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arr.pop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(); // retorna 3,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shift()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remove o primeiro elemento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e o retorna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arr.shift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(); // retorna 1,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[2,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unshift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(elemento)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adiciona um elemento no início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[2, 3];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arr.unshift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(1); //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(array2)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um novo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a junção de dois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([3, 4]) // retorna [1, 2, 3, 4]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(separador)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junta os elementos em uma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join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("-") // retorna "1-2-3"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399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3D464-EA4C-F06A-4444-6D1EE48B91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2385274-9E37-758F-CD03-EC530ECF824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2DCFEF6-97C3-2B6F-6149-5BEDCFC8D10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A8807D2-A3D8-8A0B-BCEF-B133A998C32F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D7A9723-A4C3-5821-0256-E33A24839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1C011C5-B4D8-61A2-013C-DF322F8190E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40DEA2B-7073-1C53-C1A2-C5974AF54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91B4A94-395D-41A9-A88F-006B4FBF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058BF3AB-56B5-0DCB-FD87-52A70A5EE111}"/>
              </a:ext>
            </a:extLst>
          </p:cNvPr>
          <p:cNvSpPr txBox="1"/>
          <p:nvPr/>
        </p:nvSpPr>
        <p:spPr>
          <a:xfrm>
            <a:off x="1006412" y="2631848"/>
            <a:ext cx="22820375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de 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slice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(início, fim)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uma cópia parcial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, do índice início até fim (excluindo fim)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3, 4].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(1, 3) // retorna [2,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splice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(início,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qtd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, ...itens)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remove e/ou adiciona elementos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2, 3];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arr.splice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(1, 1, "a") //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= [1, "a",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(valor)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o índice da primeira ocorrência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(2) // retorna 1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lastIndexOf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(valor)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o índice da última ocorrência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(2) // retorna 2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includes(valor)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verifica se o valor existe no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3].includes(2) //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executa uma função para cada elemento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console.log(x))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903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8C039-B757-BEE3-F813-65F637198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DC21ACB-FCC6-D763-7093-41E484F7E6E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1671A3EC-5FAB-687E-7D31-FFE4267542C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44D56596-6652-2654-3043-3DB835076C5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E7CCF80-9E66-ACB4-525C-9B7957CAAE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C66AF39-CFF5-E105-91FC-FC5279D71126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1695F2B1-8B11-3915-BD19-D6B97F2C9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E03222B-4973-D36F-F6CE-437EF1575D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0BF5513-440A-8807-B665-F421840378D9}"/>
              </a:ext>
            </a:extLst>
          </p:cNvPr>
          <p:cNvSpPr txBox="1"/>
          <p:nvPr/>
        </p:nvSpPr>
        <p:spPr>
          <a:xfrm>
            <a:off x="1006412" y="2631848"/>
            <a:ext cx="22820375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de 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um novo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a função aplicada a cada item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x * 2) // retorna [2, 4, 6]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um novo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os itens que passam na condição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3, 4].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x &gt; 2) // retorna [3, 4]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reduce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valorInicial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reduz 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a um único valor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reduce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, x) =&gt;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acc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+ x, 0) // retorna 6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o primeiro item que satisfaz a condição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x &gt; 1) // retorna 2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findIndex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o índice do primeiro item que satisfaz a condição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findIndex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x &gt; 1) // retorna 1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2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4CE1DC-CDDF-B2FE-F307-A715D25E1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5847D07-E19E-C2FA-881A-19474D7E98B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C04C3B3-B3DF-2DDB-B079-A49555B77A9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1F97673-B06A-F9BF-96A1-061BBA95890B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9BF37E0-D44A-FE58-8001-79886025F1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F600BA18-FF26-6784-5846-CE1D3FCB498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ABCF60CD-5E58-2693-BDA0-B4406D5FA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1E41951-9813-3FD8-67C7-16A659DD4A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E4055A16-6791-8D3D-0108-1A57E85AD9E1}"/>
              </a:ext>
            </a:extLst>
          </p:cNvPr>
          <p:cNvSpPr txBox="1"/>
          <p:nvPr/>
        </p:nvSpPr>
        <p:spPr>
          <a:xfrm>
            <a:off x="1006412" y="2631848"/>
            <a:ext cx="22820375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de 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some(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se pelo menos um item satisfaz a condição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3].some(x =&gt; x &gt; 2) //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every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se todos os itens satisfazem a condição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every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x &gt; 0) //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([função])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ordena os itens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(por padrão como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[3, 1, 2].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// retorna [1, 2, 3]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[10, 2].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sort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((a, b) =&gt; a - b) // retorna [2, 10]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inverte a ordem dos elementos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3].reverse() // retorna [3, 2, 1]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flat(profundidade)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retorna um novo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os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subarrays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achatados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[2, [3]]].flat(2) // retorna [1, 2, 3]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0817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02FD4-0106-49E0-7410-82AB21F860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A541D0-2D3D-3C0A-0E74-0FC6F28A351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5DF364D-D69E-57D1-747C-6547DAD52DC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A2656F70-C2E3-0A23-F125-382952C87402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392F121-37F7-B4EB-32A2-57C78FBE74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D791140-0AED-23EB-AFB3-105380971F2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9B90E73C-1F2C-4120-6C8C-1EBB1294B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EE91D5B-17A9-0173-A696-6EE232FA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807627A5-B179-7F48-E112-84E8C8DD8AE3}"/>
              </a:ext>
            </a:extLst>
          </p:cNvPr>
          <p:cNvSpPr txBox="1"/>
          <p:nvPr/>
        </p:nvSpPr>
        <p:spPr>
          <a:xfrm>
            <a:off x="1006412" y="2631848"/>
            <a:ext cx="22820375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de um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flatMap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callback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faz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seguido de flat(1)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flatMap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(x =&gt; [x, x * 2]) // retorna [1, 2, 2, 4]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(valor, início, fim)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preenche parte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um valor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fill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(0, 1, 3) // retorna [1, 0, 0]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copyWithin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(alvo, início, fim)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copia parte do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para outra posição dentro dele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3, 4].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copyWithin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(1, 2) // retorna [1, 3, 4, 4]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converte o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em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[1, 2, 3].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// retorna "1,2,3"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Array.isArray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(valor)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- verifica se o valor é um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Array.isArray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([1, 2]) //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Array.isArray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("abc") // retorna false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61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77E6-DEEC-D008-715C-A4E79C7AF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57A677-C27A-A2A4-0F57-0639F319B48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A28CEE6-B4A9-DD1C-4440-16FE3B4D615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2899DB7-161D-CE1F-53CB-405BA0830F1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689EF081-1A6B-3952-7D84-68613DF51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9342B01C-1ABE-3457-86D7-21B8900AB62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CB12B01-A329-EFFA-7BDC-07AAF5146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19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1F7BFB-8F34-DD78-76DC-B5968F54E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AE7F3480-994F-4908-68EC-B8FC55F95FCE}"/>
              </a:ext>
            </a:extLst>
          </p:cNvPr>
          <p:cNvSpPr txBox="1"/>
          <p:nvPr/>
        </p:nvSpPr>
        <p:spPr>
          <a:xfrm>
            <a:off x="1006413" y="2631848"/>
            <a:ext cx="21290280" cy="9325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tipo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representa texto em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uma sequência de caracteres Unicode.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Strings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são imutáveis: ao modificar uma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uma nova é criada.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Podem ser delimitadas por aspas simples (‘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’) ou dupla (“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“).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aspas simples podem ser utilizadas dentro das aspas duplas e vice-versa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2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 texto1 = “Pasta </a:t>
            </a:r>
            <a:r>
              <a:rPr lang="en-US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d’água</a:t>
            </a:r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";</a:t>
            </a:r>
          </a:p>
          <a:p>
            <a:pPr lvl="2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 texto2 = “Meu </a:t>
            </a:r>
            <a:r>
              <a:rPr lang="en-US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</a:t>
            </a:r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é 'Johnny'";</a:t>
            </a:r>
          </a:p>
          <a:p>
            <a:pPr lvl="2" algn="just"/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 texto3 = ‘Meu </a:t>
            </a:r>
            <a:r>
              <a:rPr lang="en-US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</a:t>
            </a:r>
            <a:r>
              <a:rPr lang="en-US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é "Johnny"';</a:t>
            </a:r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53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5D15A-4D1F-E86B-354B-6C50CC68E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20C7C46-DBE9-050B-50E9-96A89E567AA5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44727716-9C34-0AFE-0478-72C552269B7D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6352A9D-86E6-AA2A-4A4E-09AE600EFE87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C5784CB-80D0-FAA1-077F-C54949CEB5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6C1367CE-A19E-3E7C-A7EE-D7C5674080F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E27907AD-90D8-D3A1-9070-2D9630679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B8C0E3A-7B04-7CBD-A89B-366E3A628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0865BE5E-9EE7-34F6-EFB8-7C4D828B620E}"/>
              </a:ext>
            </a:extLst>
          </p:cNvPr>
          <p:cNvSpPr txBox="1"/>
          <p:nvPr/>
        </p:nvSpPr>
        <p:spPr>
          <a:xfrm>
            <a:off x="1006413" y="2131550"/>
            <a:ext cx="21290280" cy="10679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Um conjunto de teorias e práticas responsáveis por definir a forma como os dados podem ser armazenados, representados e consequentemente manipulados.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É nessa área de estudo que são apresentadas as formas que os algoritmos podem definir e manipular os dados.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5400" b="1" u="sng" dirty="0">
                <a:solidFill>
                  <a:srgbClr val="FF0000"/>
                </a:solidFill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Cada estrutura terá a forma de busca, inclusão e exclusão de elemento distinta.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5400" b="1" u="sng" dirty="0">
              <a:solidFill>
                <a:srgbClr val="FF0000"/>
              </a:solidFill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5400" b="1" u="sng" dirty="0">
                <a:solidFill>
                  <a:srgbClr val="FF0000"/>
                </a:solidFill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grande desafio é utilizar a melhor estrutura para o problema em questão.</a:t>
            </a:r>
          </a:p>
        </p:txBody>
      </p:sp>
    </p:spTree>
    <p:extLst>
      <p:ext uri="{BB962C8B-B14F-4D97-AF65-F5344CB8AC3E}">
        <p14:creationId xmlns:p14="http://schemas.microsoft.com/office/powerpoint/2010/main" val="4270815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2F0C0-F9E5-6009-D6AA-537301D467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8D7A1C-BFE4-BF30-06BC-CD95EDF6BD1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A513244-C3A2-9B25-8AA0-9337B745EEF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E958C7-C702-AEC0-06A0-FB75D1F58623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2A80EEE-6FC0-DC3D-6AB6-88C3306231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E324EBCA-3DB9-6A88-F518-538C24DA2A03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77E9E5D2-FB64-055A-1D30-9BD377501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21B44F4-A28F-CCB1-98A8-821DF86F5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5F945574-1606-D59A-8152-D428A722236D}"/>
              </a:ext>
            </a:extLst>
          </p:cNvPr>
          <p:cNvSpPr txBox="1"/>
          <p:nvPr/>
        </p:nvSpPr>
        <p:spPr>
          <a:xfrm>
            <a:off x="1006413" y="2631848"/>
            <a:ext cx="2129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Alguns caracteres especiais devem ser acompanhado por “\” (contrabarra ou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backslash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D91F2D10-4BE0-1426-F75A-A05522AFB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955894"/>
              </p:ext>
            </p:extLst>
          </p:nvPr>
        </p:nvGraphicFramePr>
        <p:xfrm>
          <a:off x="6697133" y="5390722"/>
          <a:ext cx="10837334" cy="63093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418667">
                  <a:extLst>
                    <a:ext uri="{9D8B030D-6E8A-4147-A177-3AD203B41FA5}">
                      <a16:colId xmlns:a16="http://schemas.microsoft.com/office/drawing/2014/main" val="1208001415"/>
                    </a:ext>
                  </a:extLst>
                </a:gridCol>
                <a:gridCol w="5418667">
                  <a:extLst>
                    <a:ext uri="{9D8B030D-6E8A-4147-A177-3AD203B41FA5}">
                      <a16:colId xmlns:a16="http://schemas.microsoft.com/office/drawing/2014/main" val="34471022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Code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Description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6232268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\'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>
                          <a:effectLst/>
                          <a:latin typeface="Futura Bk BT" panose="020B0502020204020303"/>
                        </a:rPr>
                        <a:t>Single quote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021375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>
                          <a:effectLst/>
                          <a:latin typeface="Futura Bk BT" panose="020B0502020204020303"/>
                        </a:rPr>
                        <a:t>\"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Double quote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6674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\\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Backslash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690230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kern="1200" dirty="0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\b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kern="1200" dirty="0" err="1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Backspace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971869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kern="1200" dirty="0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\f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Form</a:t>
                      </a:r>
                      <a:r>
                        <a:rPr lang="pt-BR" dirty="0">
                          <a:effectLst/>
                          <a:latin typeface="Futura Bk BT" panose="020B0502020204020303"/>
                        </a:rPr>
                        <a:t> Feed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31342520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kern="1200" dirty="0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\n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New </a:t>
                      </a:r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Line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2406178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\r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sz="3600" b="0" i="0" kern="1200" dirty="0" err="1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Carriage</a:t>
                      </a:r>
                      <a:r>
                        <a:rPr lang="pt-BR" sz="3600" b="0" i="0" kern="1200" dirty="0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 </a:t>
                      </a:r>
                      <a:r>
                        <a:rPr lang="pt-BR" sz="3600" b="0" i="0" kern="1200" dirty="0" err="1">
                          <a:solidFill>
                            <a:schemeClr val="dk1"/>
                          </a:solidFill>
                          <a:effectLst/>
                          <a:latin typeface="Futura Bk BT" panose="020B0502020204020303"/>
                          <a:ea typeface="+mn-ea"/>
                          <a:cs typeface="+mn-cs"/>
                        </a:rPr>
                        <a:t>Return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4012333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\t</a:t>
                      </a:r>
                    </a:p>
                  </a:txBody>
                  <a:tcPr marL="1524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pt-BR" dirty="0">
                          <a:effectLst/>
                          <a:latin typeface="Futura Bk BT" panose="020B0502020204020303"/>
                        </a:rPr>
                        <a:t>Horizontal </a:t>
                      </a:r>
                      <a:r>
                        <a:rPr lang="pt-BR" dirty="0" err="1">
                          <a:effectLst/>
                          <a:latin typeface="Futura Bk BT" panose="020B0502020204020303"/>
                        </a:rPr>
                        <a:t>Tabulator</a:t>
                      </a:r>
                      <a:endParaRPr lang="pt-BR" dirty="0">
                        <a:effectLst/>
                        <a:latin typeface="Futura Bk BT" panose="020B0502020204020303"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:a16="http://schemas.microsoft.com/office/drawing/2014/main" val="1871767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308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96D11B-D57C-253A-D404-67FD994F3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63E4B60-D1FF-3AEE-03CD-6ECCC589A514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6A7ADE9-3E4D-F899-3F45-179C4A15320C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8CD42BA-6ED6-FF68-3DED-5DD172FD1730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14227324-25C9-57A7-EBEB-5EA885E5A0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3FB1D39-DF71-E61A-643B-63BB060A3587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A432CA8F-05E9-3AF2-5098-1524FA6DC7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9D416E72-CD88-DC6D-2017-12A9E3351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13F7B9DF-20B8-2473-3399-D312B0590269}"/>
              </a:ext>
            </a:extLst>
          </p:cNvPr>
          <p:cNvSpPr txBox="1"/>
          <p:nvPr/>
        </p:nvSpPr>
        <p:spPr>
          <a:xfrm>
            <a:off x="1006413" y="2631848"/>
            <a:ext cx="21290280" cy="80945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Criando uma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nome = "Maria";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frase = 'Olá mundo!’;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let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strObj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= new </a:t>
            </a:r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String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(“João”); //não recomendado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marL="1485900" lvl="1" indent="-57150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Acessando caracteres e propriedades de uma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nome.length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 	// 5</a:t>
            </a:r>
          </a:p>
          <a:p>
            <a:pPr lvl="1" algn="just"/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nome[3] 		// “i”</a:t>
            </a:r>
          </a:p>
          <a:p>
            <a:pPr lvl="1" algn="just"/>
            <a:r>
              <a:rPr lang="pt-BR" sz="4000" dirty="0" err="1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nome.charAt</a:t>
            </a:r>
            <a:r>
              <a:rPr lang="pt-BR" sz="4000" dirty="0">
                <a:latin typeface="Courier New" panose="02070309020205020404" pitchFamily="49" charset="0"/>
                <a:ea typeface="Tahoma" panose="020B0604030504040204" pitchFamily="34" charset="0"/>
                <a:cs typeface="Courier New" panose="02070309020205020404" pitchFamily="49" charset="0"/>
              </a:rPr>
              <a:t>(0)	// “M”</a:t>
            </a:r>
          </a:p>
          <a:p>
            <a:pPr lvl="1" algn="just"/>
            <a:endParaRPr lang="pt-BR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604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34360-088B-3496-E84C-6A9132765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AF350C4-71FD-B737-D0DE-49CCF60E79D8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475FF72-7C25-3EE6-4A89-F28E2DBCB7C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BD2C90AF-BA87-90CC-3EB8-14145CA9877C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4CD407A-419F-6FC7-5954-427BCA27BA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C52EC4D-173B-0A5E-AF5F-DA30ACE0A53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AFB4523-FBB7-3A35-5F52-24723E0EC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22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EC5F9DE-587C-BC2E-3223-F7958226A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4CE427F6-F13E-2240-5A1B-6D67DD4BD9C1}"/>
              </a:ext>
            </a:extLst>
          </p:cNvPr>
          <p:cNvSpPr txBox="1"/>
          <p:nvPr/>
        </p:nvSpPr>
        <p:spPr>
          <a:xfrm>
            <a:off x="1006412" y="2631848"/>
            <a:ext cx="22820375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(posição) - retorna o caractere na posição indicada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"casa".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(2) retorna "s"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charCodeAt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(posição) - retorna o código Unicode do caractere na posição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"ABC".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charCodeAt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(1) retorna 66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concatena duas ou mais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"bom".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concat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 dia") retorna "bom dia"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includes(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verifica se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contém o texto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banana".includes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("na")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endsWith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(sufixo) - verifica se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termina com o texto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"arquivo.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endsWith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txt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")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394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4260C-765A-34CE-FD11-22D42F2BA5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CA749D6-1FDB-E651-39BF-9CD218B5420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A62EBDD-1A23-AF30-C058-FC0C97BB179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1948364D-E079-1FDD-626B-4676C6956EB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38919DD-CBE7-0788-92DA-295EEA56BF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43612B56-6F68-F813-1D4D-25F941111B2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D8BB23AC-7249-FB39-8959-2F244491C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87105C4-291F-F43A-7716-6B61C93F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2BD51C83-E62D-C13F-0634-36D32126EC67}"/>
              </a:ext>
            </a:extLst>
          </p:cNvPr>
          <p:cNvSpPr txBox="1"/>
          <p:nvPr/>
        </p:nvSpPr>
        <p:spPr>
          <a:xfrm>
            <a:off x="1006413" y="2631848"/>
            <a:ext cx="22591006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startsWith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(prefixo) - verifica se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começa com o texto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javascript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startsWith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java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") retorna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true</a:t>
            </a: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retorna a posição da primeira ocorrência da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"abacaxi".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("a") retorna 0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retorna a posição da última ocorrência da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"banana".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lastIndexOf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("a") retorna 5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match(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retorna as correspondências da expressão regular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"hoje é dia 11".match(/\d+/) retorna ["11"]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matchAll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retorna um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iterador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com todas as correspondências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[..."teste123teste456".matchAll(/\d+/g)] retorna [["123"], ["456"]]</a:t>
            </a:r>
          </a:p>
        </p:txBody>
      </p:sp>
    </p:spTree>
    <p:extLst>
      <p:ext uri="{BB962C8B-B14F-4D97-AF65-F5344CB8AC3E}">
        <p14:creationId xmlns:p14="http://schemas.microsoft.com/office/powerpoint/2010/main" val="261652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B902FA-8DF0-C318-714C-1DE411F1D0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CD70FC0-EDE2-93F2-B01D-F41340961FB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227BA2D-72CC-9190-6139-D5F7E3CA513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6CDDA36-FD0C-2832-DEDC-FCD049EAAC1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F3EE7739-D113-253D-C09E-D9C300414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ADC30F21-CD2C-B8F4-2573-4DBF299C1E7D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7024035D-3BAD-4620-98F0-C8BD21315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D4EF4F2F-BC3A-C60C-513C-0148E93DA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0AE55B37-BBB7-237C-AD4D-E714F1CCDF71}"/>
              </a:ext>
            </a:extLst>
          </p:cNvPr>
          <p:cNvSpPr txBox="1"/>
          <p:nvPr/>
        </p:nvSpPr>
        <p:spPr>
          <a:xfrm>
            <a:off x="1006413" y="2631848"/>
            <a:ext cx="22591006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normalize() - normaliza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para o formato Unicode padrão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café".normalize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"café"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padStart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(tamanho, caractere) - preenche o início até alcançar o tamanho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"5".padStart(3, "0") retorna "005"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padEnd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(tamanho, caractere) - preenche o fim até alcançar o tamanho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"5".padEnd(3, "0") retorna "500"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(n) - repete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n vezes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"ha".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(3) retorna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hahaha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(trecho, novo) - substitui trecho por novo valor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"bola azul".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replace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("azul", "vermelha") retorna "bola vermelha"</a:t>
            </a:r>
          </a:p>
        </p:txBody>
      </p:sp>
    </p:spTree>
    <p:extLst>
      <p:ext uri="{BB962C8B-B14F-4D97-AF65-F5344CB8AC3E}">
        <p14:creationId xmlns:p14="http://schemas.microsoft.com/office/powerpoint/2010/main" val="2038707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697C48-F945-F220-AFBD-52675BE53E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45D27E9-C864-4C92-3787-A1577141E77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1DF1790-5852-A4BF-4C41-9CB7BAD6C390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01D05C61-F163-FDFC-EA41-50E47FB21FCB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9EDDC71-1747-1125-77EC-A5478A7CC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51F97DD-FD21-2234-CBC6-31A4AB138AD6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E0559820-E3BF-92D5-8370-4AD0D131A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562890A7-D5B8-8313-58EE-0DA8F88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95AC6549-983A-85B0-CACB-9781E16A15D7}"/>
              </a:ext>
            </a:extLst>
          </p:cNvPr>
          <p:cNvSpPr txBox="1"/>
          <p:nvPr/>
        </p:nvSpPr>
        <p:spPr>
          <a:xfrm>
            <a:off x="1006413" y="2631848"/>
            <a:ext cx="22591006" cy="914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replaceAll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(trecho, novo) - substitui todas as ocorrências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"a-b-a-b".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replaceAll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("a", "x") retorna "x-b-x-b"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search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regex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) - busca uma expressão regular e retorna o índice da primeira ocorrência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"teste123".search(/\d/) retorna 5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(início, fim) - retorna parte da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do início ao fim (não inclui fim)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slice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(1, 4) retorna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split(separador) - divide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em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usando o separador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a,b,c".split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(",") retorna ["a", "b", "c"]</a:t>
            </a:r>
          </a:p>
        </p:txBody>
      </p:sp>
    </p:spTree>
    <p:extLst>
      <p:ext uri="{BB962C8B-B14F-4D97-AF65-F5344CB8AC3E}">
        <p14:creationId xmlns:p14="http://schemas.microsoft.com/office/powerpoint/2010/main" val="3738011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13585E-A009-9C1A-D330-8B81DACF40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BEA6998-9FC7-48E5-C04C-EDB34C601E79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2DB0992-41C7-7198-C7E7-392B1E60D7B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A497CF2-EC6C-D5AA-65D2-652FD335C120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0ED8595-2430-20BC-DD0F-E578776022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519D599D-AB4D-030B-2558-AEFDFD801579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FF46A5A6-A0F1-7F03-9E10-BFD3AC628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B74FA74-0C54-E513-5E0F-9DB546E67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F66C37BA-9DD3-1951-14E4-4E7E2D123E51}"/>
              </a:ext>
            </a:extLst>
          </p:cNvPr>
          <p:cNvSpPr txBox="1"/>
          <p:nvPr/>
        </p:nvSpPr>
        <p:spPr>
          <a:xfrm>
            <a:off x="1006413" y="2631848"/>
            <a:ext cx="22591006" cy="969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(início, fim) - retorna parte da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entre início e fim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abcdef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(1, 4) retorna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toLowerCase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converte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para minúsculas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"Oi".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toLowerCase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"oi"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toUpperCase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converte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para maiúsculas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"oi".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toUpperCase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"OI"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toLocaleLowerCase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minúscula com base no idioma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"TÜRKÇE".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toLocaleLowerCase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") retorna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türkçe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toLocaleUpperCase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maiúscula com base no idioma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istanbul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toLocaleUpperCase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") retorna "İSTANBUL"</a:t>
            </a:r>
          </a:p>
        </p:txBody>
      </p:sp>
    </p:spTree>
    <p:extLst>
      <p:ext uri="{BB962C8B-B14F-4D97-AF65-F5344CB8AC3E}">
        <p14:creationId xmlns:p14="http://schemas.microsoft.com/office/powerpoint/2010/main" val="2656149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3809D6-F66B-315F-1F35-0F3636C13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98A4035-5D1B-AC3C-9487-E47A611528E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AF47897F-0989-43CB-84FA-1EE2F0212F0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5CFB1132-ACC7-7471-94C3-3D2383669E79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D072799A-12D2-8BFC-BC0B-74AB9E651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6196FD62-AEA9-79B7-F302-0CD882044E7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8578D948-86DE-4F57-497A-8D0D4FCC2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E0C02645-D8AC-361F-C2BE-3A5278676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8166B584-DE02-9787-347F-A8C09A0BB9F0}"/>
              </a:ext>
            </a:extLst>
          </p:cNvPr>
          <p:cNvSpPr txBox="1"/>
          <p:nvPr/>
        </p:nvSpPr>
        <p:spPr>
          <a:xfrm>
            <a:off x="1006413" y="2631848"/>
            <a:ext cx="22591006" cy="10926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métodos da classe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String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42950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retorna 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 (útil em objetos)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new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("abc").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"abc"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remove espaços do início e fim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 oi 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"oi"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trimStart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remove espaços apenas do início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 oi 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trimStart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"oi 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trimEnd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remove espaços apenas do fim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" oi ".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trimEnd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 oi"</a:t>
            </a:r>
          </a:p>
          <a:p>
            <a:pPr marL="1485900" lvl="1" indent="-571500">
              <a:buFont typeface="Arial" panose="020B0604020202020204" pitchFamily="34" charset="0"/>
              <a:buChar char="•"/>
            </a:pPr>
            <a:endParaRPr lang="pt-B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485900" lvl="1" indent="-571500">
              <a:buFont typeface="Arial" panose="020B0604020202020204" pitchFamily="34" charset="0"/>
              <a:buChar char="•"/>
            </a:pP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- retorna o valor primitivo da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b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: new 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("abc").</a:t>
            </a:r>
            <a:r>
              <a:rPr lang="pt-BR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valueOf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() retorna "abc"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258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5FA9BF-7FE5-0025-645A-367FEFDD18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E4E1A90-C213-370D-0F09-EBE7C6BF0251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2199C02-3EAE-CF1E-8CA6-A8DB1D651B43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ED011DB-2257-315D-9157-BE58698B97EF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6C8D56F-57C7-5B70-A9C1-82219F0A92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1C568644-646D-EA27-1F48-2F802ADD5B70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A7A2581-4AE4-2105-2759-7ABC81EA4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F2C01B0-6465-D21D-0C82-12FC5F45A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5ADE56BD-4F0D-0F8A-C821-8A9A225167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414" y="5180597"/>
            <a:ext cx="5456862" cy="32776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02C325C8-717E-A0E2-D2FA-46E364E0BBF0}"/>
              </a:ext>
            </a:extLst>
          </p:cNvPr>
          <p:cNvSpPr txBox="1"/>
          <p:nvPr/>
        </p:nvSpPr>
        <p:spPr>
          <a:xfrm>
            <a:off x="7353300" y="3114359"/>
            <a:ext cx="1569719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Utilize o código </a:t>
            </a: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html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css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disponibilizado no Github e codifique um código </a:t>
            </a:r>
            <a:r>
              <a:rPr lang="pt-BR" sz="48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48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que faça o seguinte processamento: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40FF273-4773-7BD1-597E-7F57594F11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026352" y="5801496"/>
            <a:ext cx="11035314" cy="60358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5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DCCC0-4AE2-EA7F-EFE4-DC181B6CC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7D351B9-02A7-ECB1-E280-E8B8C75FA90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8701335E-EF51-1EDE-84B3-1B101B007E5E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F99DD4D0-5649-3FA8-E17B-A4045A0B0D58}"/>
              </a:ext>
            </a:extLst>
          </p:cNvPr>
          <p:cNvSpPr txBox="1"/>
          <p:nvPr/>
        </p:nvSpPr>
        <p:spPr>
          <a:xfrm>
            <a:off x="1006413" y="809192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Atividade Prática II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52D66706-CEDB-3C14-A4D4-0369274D39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062C91D-313C-501E-1057-7D8B75FAFD3A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3BCA013-2354-0F55-91CE-4A0070B5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29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F513E0DA-E4B7-EBB2-EA9B-E560025C2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pic>
        <p:nvPicPr>
          <p:cNvPr id="6" name="Picture 2" descr="Vetores e ilustrações de Aluno computador para download gratuito | Freepik">
            <a:extLst>
              <a:ext uri="{FF2B5EF4-FFF2-40B4-BE49-F238E27FC236}">
                <a16:creationId xmlns:a16="http://schemas.microsoft.com/office/drawing/2014/main" id="{E5D14AE7-8190-0608-C87D-40BF8CE45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714" y="6172198"/>
            <a:ext cx="4408557" cy="2647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98EC1C4B-10CC-BE76-843A-0AEF054629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6194" y="2557034"/>
            <a:ext cx="17081092" cy="9671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722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953AF-67D8-6010-01C9-A87C94AFA9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9D5CA6A-AAA8-6583-5DD6-CD65B530CFE7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B662D788-6048-62CA-1D7B-B3EA583CB34B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606764B-79CB-2F8C-AFA0-86F28BE8759D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Tipo do Dado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A799F2AD-CA2B-06D9-D790-8C32763E1C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F43DA831-75DC-F7D0-5EB9-40A7C27ECDA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504CEEA3-8490-31C2-AD12-152474D86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85C1E2F-3A5B-A8D0-8BB7-4ABDD71AC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9D46EB9B-37D0-36DF-118A-1CFBFD40954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6114189"/>
              </p:ext>
            </p:extLst>
          </p:nvPr>
        </p:nvGraphicFramePr>
        <p:xfrm>
          <a:off x="1424858" y="2183730"/>
          <a:ext cx="20320000" cy="108373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733548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/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9560AA70-139C-4738-896D-421A126AD600}"/>
              </a:ext>
            </a:extLst>
          </p:cNvPr>
          <p:cNvSpPr txBox="1"/>
          <p:nvPr/>
        </p:nvSpPr>
        <p:spPr>
          <a:xfrm>
            <a:off x="1006413" y="809192"/>
            <a:ext cx="1708109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E29FDD59-64FE-484F-8B59-797967A45D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AEEEC7F3-07C6-4494-9397-7CFE86310FAA}"/>
              </a:ext>
            </a:extLst>
          </p:cNvPr>
          <p:cNvSpPr txBox="1"/>
          <p:nvPr/>
        </p:nvSpPr>
        <p:spPr>
          <a:xfrm>
            <a:off x="16490449" y="9902442"/>
            <a:ext cx="65307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ftamberlini.dev.br</a:t>
            </a:r>
          </a:p>
        </p:txBody>
      </p:sp>
      <p:sp>
        <p:nvSpPr>
          <p:cNvPr id="19" name="Oval 23">
            <a:extLst>
              <a:ext uri="{FF2B5EF4-FFF2-40B4-BE49-F238E27FC236}">
                <a16:creationId xmlns:a16="http://schemas.microsoft.com/office/drawing/2014/main" id="{569F469D-9E7B-4CC9-BB42-BFF5A07F398D}"/>
              </a:ext>
            </a:extLst>
          </p:cNvPr>
          <p:cNvSpPr/>
          <p:nvPr/>
        </p:nvSpPr>
        <p:spPr>
          <a:xfrm>
            <a:off x="2558138" y="9738818"/>
            <a:ext cx="1208312" cy="1208312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Futura Bk BT" panose="020B0502020204020303" pitchFamily="34" charset="0"/>
              </a:rPr>
              <a:t>c</a:t>
            </a:r>
          </a:p>
        </p:txBody>
      </p:sp>
      <p:pic>
        <p:nvPicPr>
          <p:cNvPr id="21" name="Picture 7">
            <a:extLst>
              <a:ext uri="{FF2B5EF4-FFF2-40B4-BE49-F238E27FC236}">
                <a16:creationId xmlns:a16="http://schemas.microsoft.com/office/drawing/2014/main" id="{1CADB059-CB2C-4F03-9DF1-47ACC6C210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68159" y="10073740"/>
            <a:ext cx="619616" cy="488403"/>
          </a:xfrm>
          <a:prstGeom prst="rect">
            <a:avLst/>
          </a:prstGeom>
        </p:spPr>
      </p:pic>
      <p:cxnSp>
        <p:nvCxnSpPr>
          <p:cNvPr id="22" name="Straight Connector 19">
            <a:extLst>
              <a:ext uri="{FF2B5EF4-FFF2-40B4-BE49-F238E27FC236}">
                <a16:creationId xmlns:a16="http://schemas.microsoft.com/office/drawing/2014/main" id="{93690DE0-50B8-4BE0-AA64-703AFE5673D4}"/>
              </a:ext>
            </a:extLst>
          </p:cNvPr>
          <p:cNvCxnSpPr/>
          <p:nvPr/>
        </p:nvCxnSpPr>
        <p:spPr>
          <a:xfrm>
            <a:off x="8493383" y="5611040"/>
            <a:ext cx="62000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53">
            <a:extLst>
              <a:ext uri="{FF2B5EF4-FFF2-40B4-BE49-F238E27FC236}">
                <a16:creationId xmlns:a16="http://schemas.microsoft.com/office/drawing/2014/main" id="{974C2307-0890-4583-9336-B28B75533561}"/>
              </a:ext>
            </a:extLst>
          </p:cNvPr>
          <p:cNvSpPr/>
          <p:nvPr/>
        </p:nvSpPr>
        <p:spPr>
          <a:xfrm>
            <a:off x="10619924" y="3168789"/>
            <a:ext cx="1990539" cy="199053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chemeClr val="tx1">
                  <a:lumMod val="85000"/>
                  <a:lumOff val="15000"/>
                </a:schemeClr>
              </a:solidFill>
              <a:latin typeface="Futura Bk BT" panose="020B0502020204020303" pitchFamily="34" charset="0"/>
            </a:endParaRPr>
          </a:p>
        </p:txBody>
      </p:sp>
      <p:sp>
        <p:nvSpPr>
          <p:cNvPr id="26" name="TextBox 76">
            <a:extLst>
              <a:ext uri="{FF2B5EF4-FFF2-40B4-BE49-F238E27FC236}">
                <a16:creationId xmlns:a16="http://schemas.microsoft.com/office/drawing/2014/main" id="{98825F93-5DA9-4B52-BB44-5A405A6BE94C}"/>
              </a:ext>
            </a:extLst>
          </p:cNvPr>
          <p:cNvSpPr txBox="1"/>
          <p:nvPr/>
        </p:nvSpPr>
        <p:spPr>
          <a:xfrm>
            <a:off x="6883810" y="5505332"/>
            <a:ext cx="986114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0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Dúvidas?</a:t>
            </a:r>
            <a:endParaRPr lang="en-US" sz="8000" b="1" spc="1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7" name="Picture 9">
            <a:extLst>
              <a:ext uri="{FF2B5EF4-FFF2-40B4-BE49-F238E27FC236}">
                <a16:creationId xmlns:a16="http://schemas.microsoft.com/office/drawing/2014/main" id="{73E7AF21-932B-4F00-B35D-BD19C8485F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069568" y="3697183"/>
            <a:ext cx="1091250" cy="933750"/>
          </a:xfrm>
          <a:prstGeom prst="rect">
            <a:avLst/>
          </a:prstGeom>
          <a:solidFill>
            <a:schemeClr val="tx1"/>
          </a:solidFill>
        </p:spPr>
      </p:pic>
      <p:sp>
        <p:nvSpPr>
          <p:cNvPr id="28" name="CaixaDeTexto 27">
            <a:extLst>
              <a:ext uri="{FF2B5EF4-FFF2-40B4-BE49-F238E27FC236}">
                <a16:creationId xmlns:a16="http://schemas.microsoft.com/office/drawing/2014/main" id="{4C713A6C-2247-4E2D-AB31-4B73F9403364}"/>
              </a:ext>
            </a:extLst>
          </p:cNvPr>
          <p:cNvSpPr txBox="1"/>
          <p:nvPr/>
        </p:nvSpPr>
        <p:spPr>
          <a:xfrm>
            <a:off x="3891007" y="9927475"/>
            <a:ext cx="87194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4800" b="1" spc="1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fernando.alves@ifrj.edu.br</a:t>
            </a:r>
          </a:p>
        </p:txBody>
      </p:sp>
      <p:pic>
        <p:nvPicPr>
          <p:cNvPr id="6146" name="Picture 2" descr="Resultado de imagem para icon web">
            <a:extLst>
              <a:ext uri="{FF2B5EF4-FFF2-40B4-BE49-F238E27FC236}">
                <a16:creationId xmlns:a16="http://schemas.microsoft.com/office/drawing/2014/main" id="{A276F8A5-E7E6-47E1-BD62-CB9297095B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10681" y="9738818"/>
            <a:ext cx="1228725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DD621C17-B47D-DB0C-7B1E-D95CD11136F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FE2D41C-CCA6-7E81-44A0-B1514B71A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30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id="{FEEA9658-0FC0-BE88-ED97-E77A657F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01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1C893-137F-B38E-45F1-1D741F2F1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BFD0208-F27E-5461-7B65-71486934E51B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790B6515-1C60-0003-37B3-0161E6D45596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A4247A1-8836-29B9-0B46-10DAA8A67F9A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C2889142-D7F4-64EC-EDC6-7FE1DFBA34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E1D1C05-5F2B-577E-1D3F-996FBC8E9E1C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4BB9D567-4672-17D1-64CE-6FCCB42669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4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A07D5A11-DD88-FA81-29F8-D610C153A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3774CC86-8AD0-4E38-64EA-B0AB4440085E}"/>
              </a:ext>
            </a:extLst>
          </p:cNvPr>
          <p:cNvSpPr txBox="1"/>
          <p:nvPr/>
        </p:nvSpPr>
        <p:spPr>
          <a:xfrm>
            <a:off x="1006413" y="1733713"/>
            <a:ext cx="21290280" cy="9541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Linear:</a:t>
            </a:r>
            <a:r>
              <a:rPr lang="pt-BR" sz="40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São estruturas onde os elementos seguem uma ordem sequencial, um após o outro.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Exemplos: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Vetor/Matriz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Acesso direto por índice;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Lista Encadeada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linked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Elementos ligado por ponteiro;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Pilha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stack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último a entrar é o primeiro a sair (LIFO)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Fila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queue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primeiro a entrar é o primeiro a sair (FIFO)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Deque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Inserção e remoção nas duas extremidades</a:t>
            </a:r>
          </a:p>
        </p:txBody>
      </p:sp>
    </p:spTree>
    <p:extLst>
      <p:ext uri="{BB962C8B-B14F-4D97-AF65-F5344CB8AC3E}">
        <p14:creationId xmlns:p14="http://schemas.microsoft.com/office/powerpoint/2010/main" val="2878314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8F578D-3843-3284-9A3C-6F871D77E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48183EE-A883-CA05-BBF4-24DD36746E7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05D6BE06-4E69-6DC0-5196-2FCBA246DDD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65EAE24D-C7C6-8D21-1FD6-5CBBDCC0815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20755145-058E-6312-D635-AC8F3F95A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C0BE554D-66F6-766E-43C0-C680EDCB1E48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36FA7C8D-AB93-4AB6-0B31-113C4D0FE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5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364E018E-0771-B740-522E-33A4B8A8E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EC7596FB-F5E1-8B4B-1DE0-15D391A26E6A}"/>
              </a:ext>
            </a:extLst>
          </p:cNvPr>
          <p:cNvSpPr txBox="1"/>
          <p:nvPr/>
        </p:nvSpPr>
        <p:spPr>
          <a:xfrm>
            <a:off x="1006413" y="1733713"/>
            <a:ext cx="21290280" cy="8925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Hierárquico:</a:t>
            </a:r>
            <a:r>
              <a:rPr lang="pt-BR" sz="40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Estruturas com elementos organizados em níveis, onde cada elemento pode ter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sub-elementos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(filhos).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Exemplos: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Árvores (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tree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Binária, Balanceada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Heaps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primeiro a entrar é o primeiro a sair (FIFO)</a:t>
            </a:r>
          </a:p>
          <a:p>
            <a:pPr marL="3486150" lvl="3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Conjuntos:</a:t>
            </a:r>
            <a:r>
              <a:rPr lang="pt-BR" sz="40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Coleções sem ordem e sem elementos duplicados.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Exemplos: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Set/Conjuntos</a:t>
            </a:r>
          </a:p>
        </p:txBody>
      </p:sp>
    </p:spTree>
    <p:extLst>
      <p:ext uri="{BB962C8B-B14F-4D97-AF65-F5344CB8AC3E}">
        <p14:creationId xmlns:p14="http://schemas.microsoft.com/office/powerpoint/2010/main" val="3357326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69D38B-ECB9-7D76-FD05-CC49D36D5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2409118-3815-A6EC-E242-24C78795AFAC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62BE1458-4ABF-2FFA-45CD-4D25FA6E6FE4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7D9BB57-D6D2-A2BA-E1BB-6A756F04127E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B788E5BE-3232-9EFE-81F0-2D3AC2AC7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3D540FA6-E27A-0452-5645-E923A947C5C4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95951372-703E-B73F-1AE6-AFBFBA855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6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606A6F1D-C8DC-F41F-55A2-6E9D65B41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2DFAAF4-9CC6-6886-5D50-158D347F8928}"/>
              </a:ext>
            </a:extLst>
          </p:cNvPr>
          <p:cNvSpPr txBox="1"/>
          <p:nvPr/>
        </p:nvSpPr>
        <p:spPr>
          <a:xfrm>
            <a:off x="1006413" y="1733713"/>
            <a:ext cx="21290280" cy="101566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Hierárquico:</a:t>
            </a:r>
            <a:r>
              <a:rPr lang="pt-BR" sz="40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Estruturas que usam uma função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hash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para mapear chaves → valores.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Exemplos: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Hash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Hash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MapD</a:t>
            </a: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Dictionary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(em Python)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Object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literal (em </a:t>
            </a:r>
            <a:r>
              <a:rPr lang="pt-BR" sz="4000" dirty="0" err="1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JavaScript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40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Hierárquico:</a:t>
            </a:r>
            <a:r>
              <a:rPr lang="pt-BR" sz="40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Entidades compostas por nós (vértices) conectados por arestas. Não são hierárquicas nem lineares. Formam redes.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Principais Exemplos: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Grafo direcionado</a:t>
            </a:r>
          </a:p>
          <a:p>
            <a:pPr marL="2571750" lvl="2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Grafo Ponderado</a:t>
            </a:r>
          </a:p>
        </p:txBody>
      </p:sp>
    </p:spTree>
    <p:extLst>
      <p:ext uri="{BB962C8B-B14F-4D97-AF65-F5344CB8AC3E}">
        <p14:creationId xmlns:p14="http://schemas.microsoft.com/office/powerpoint/2010/main" val="2404323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F43B49-68CD-8AD6-EF61-676B7960E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B136B18-9911-30E0-6431-BC7A5D2C03DE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D50A5123-9836-B6C1-C91F-661306BF6B85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75932FC5-482A-AAB4-B9DB-00FA838AEF18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07C97199-4076-B9FE-5098-C183392DA3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A3057CEA-4E30-2E1D-5F79-4837618EA4C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0E350517-26A1-563C-F3D4-DDFEAD0F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7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10C6C258-CC27-1AAB-9C3F-B4EA7BC0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42BB0458-7CC0-92AF-CD21-23B29159378E}"/>
              </a:ext>
            </a:extLst>
          </p:cNvPr>
          <p:cNvSpPr txBox="1"/>
          <p:nvPr/>
        </p:nvSpPr>
        <p:spPr>
          <a:xfrm>
            <a:off x="1006413" y="1733713"/>
            <a:ext cx="21290280" cy="1212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Homogênea: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Todos os elementos armazenados têm o mesmo tipo de dado.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Heterogênea: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 estrutura pode conter diferentes tipos de dados ao mesmo tempo.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Estática: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tamanho é fixo desde o momento da criação. A memória é alocada antes de usar.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Dinâmica: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tamanho pode aumentar ou diminuir durante a execução do programa. A memória é alocada sob demanda..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68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925D-0C5A-A99D-ED78-C1CF6D58BB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B954BDF-AFCD-6596-09E3-BD51BA862286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CB89092D-01C5-59C4-1083-51B82CE502E1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D28A830A-2933-7E37-6B33-8952B561C0A5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 de Dados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81F3240D-CD0B-2D45-9578-1F64642736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87291F27-1300-BD6C-D052-BD8FBC54F985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2A2EB7FB-3BC2-21E1-B3EB-E19B4FA0C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8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2E2760B0-AD28-31D2-213C-6C049304C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F6F2821B-4F4A-8748-4894-EE1156F1C128}"/>
              </a:ext>
            </a:extLst>
          </p:cNvPr>
          <p:cNvSpPr txBox="1"/>
          <p:nvPr/>
        </p:nvSpPr>
        <p:spPr>
          <a:xfrm>
            <a:off x="1006413" y="1733713"/>
            <a:ext cx="21290280" cy="121263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Homogênea: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Todos os elementos armazenados têm o mesmo tipo de dado.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Heterogênea: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A estrutura pode conter diferentes tipos de dados ao mesmo tempo.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Estática: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tamanho é fixo desde o momento da criação. A memória é alocada antes de usar.</a:t>
            </a:r>
          </a:p>
          <a:p>
            <a:pPr lvl="1" algn="just"/>
            <a:endParaRPr lang="pt-BR" sz="54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5400" b="1" u="sng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Dinâmica:</a:t>
            </a:r>
            <a:r>
              <a:rPr lang="pt-BR" sz="5400" b="1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pt-BR" sz="54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 tamanho pode aumentar ou diminuir durante a execução do programa. A memória é alocada sob demanda..</a:t>
            </a: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530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1A7071-525D-3068-A1A0-D87D7CC5E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1468D12-AF57-A23E-2016-D90CEFD566B3}"/>
              </a:ext>
            </a:extLst>
          </p:cNvPr>
          <p:cNvCxnSpPr>
            <a:cxnSpLocks/>
          </p:cNvCxnSpPr>
          <p:nvPr/>
        </p:nvCxnSpPr>
        <p:spPr>
          <a:xfrm>
            <a:off x="1006413" y="2248450"/>
            <a:ext cx="18039878" cy="0"/>
          </a:xfrm>
          <a:prstGeom prst="line">
            <a:avLst/>
          </a:prstGeom>
          <a:ln w="508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E9EB998-421F-61ED-C7A5-239CC93639CE}"/>
              </a:ext>
            </a:extLst>
          </p:cNvPr>
          <p:cNvSpPr/>
          <p:nvPr/>
        </p:nvSpPr>
        <p:spPr>
          <a:xfrm flipH="1">
            <a:off x="-3" y="1419726"/>
            <a:ext cx="192507" cy="1528009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2C9398"/>
              </a:solidFill>
            </a:endParaRPr>
          </a:p>
        </p:txBody>
      </p:sp>
      <p:sp>
        <p:nvSpPr>
          <p:cNvPr id="11" name="TextBox 18">
            <a:extLst>
              <a:ext uri="{FF2B5EF4-FFF2-40B4-BE49-F238E27FC236}">
                <a16:creationId xmlns:a16="http://schemas.microsoft.com/office/drawing/2014/main" id="{2D8D3E5C-3488-DA3A-1D7F-4B258C821646}"/>
              </a:ext>
            </a:extLst>
          </p:cNvPr>
          <p:cNvSpPr txBox="1"/>
          <p:nvPr/>
        </p:nvSpPr>
        <p:spPr>
          <a:xfrm>
            <a:off x="1006413" y="865728"/>
            <a:ext cx="1708109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Vetor – </a:t>
            </a:r>
            <a:r>
              <a:rPr lang="pt-BR" sz="6600" b="1" spc="100" dirty="0" err="1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Array</a:t>
            </a:r>
            <a:r>
              <a:rPr lang="pt-BR" sz="6600" b="1" spc="100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Unidimensional</a:t>
            </a:r>
            <a:endParaRPr lang="en-US" sz="6600" b="1" spc="100" dirty="0">
              <a:latin typeface="Arial Black" panose="020B0A040201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050" name="Picture 2" descr="Revistas Científicas do Instituto Federal de Educação, Ciência e Tecnologia  do Rio de Janeiro">
            <a:extLst>
              <a:ext uri="{FF2B5EF4-FFF2-40B4-BE49-F238E27FC236}">
                <a16:creationId xmlns:a16="http://schemas.microsoft.com/office/drawing/2014/main" id="{9FAEF060-DA8E-287B-92EA-3DF8E15A1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0013" y="468941"/>
            <a:ext cx="4676775" cy="1343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28CA5876-5446-7EFC-89E8-34D756AD1E11}"/>
              </a:ext>
            </a:extLst>
          </p:cNvPr>
          <p:cNvSpPr/>
          <p:nvPr/>
        </p:nvSpPr>
        <p:spPr>
          <a:xfrm>
            <a:off x="-22412" y="12973155"/>
            <a:ext cx="24406412" cy="73649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srgbClr val="2C8698"/>
              </a:solidFill>
              <a:latin typeface="Futura Bk BT" panose="020B0502020204020303" pitchFamily="34" charset="0"/>
            </a:endParaRPr>
          </a:p>
        </p:txBody>
      </p:sp>
      <p:sp>
        <p:nvSpPr>
          <p:cNvPr id="3" name="Espaço Reservado para Número de Slide 1">
            <a:extLst>
              <a:ext uri="{FF2B5EF4-FFF2-40B4-BE49-F238E27FC236}">
                <a16:creationId xmlns:a16="http://schemas.microsoft.com/office/drawing/2014/main" id="{7D1C006D-CECC-5238-DE2A-DB4A2D7EB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23050500" y="13112751"/>
            <a:ext cx="1118347" cy="457199"/>
          </a:xfrm>
        </p:spPr>
        <p:txBody>
          <a:bodyPr/>
          <a:lstStyle/>
          <a:p>
            <a:fld id="{C7575539-BFBE-477A-BDB6-9CA7B44D81A5}" type="slidenum">
              <a:rPr lang="en-US" smtClean="0">
                <a:solidFill>
                  <a:schemeClr val="bg1"/>
                </a:solidFill>
              </a:rPr>
              <a:t>9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Espaço Reservado para Rodapé 2">
            <a:extLst>
              <a:ext uri="{FF2B5EF4-FFF2-40B4-BE49-F238E27FC236}">
                <a16:creationId xmlns:a16="http://schemas.microsoft.com/office/drawing/2014/main" id="{71BD5888-26C4-D57B-9612-DEA59324F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5153" y="12976226"/>
            <a:ext cx="23801294" cy="730250"/>
          </a:xfrm>
        </p:spPr>
        <p:txBody>
          <a:bodyPr/>
          <a:lstStyle/>
          <a:p>
            <a:r>
              <a:rPr lang="pt-BR" sz="2800">
                <a:solidFill>
                  <a:schemeClr val="bg1"/>
                </a:solidFill>
                <a:latin typeface="Futura Bk BT" panose="020B0502020204020303" pitchFamily="34" charset="0"/>
              </a:rPr>
              <a:t>Prof. Fernando Tamberlini Alves | Programação Front-End I | Aula 09 – Javascript - DOM, String e Array</a:t>
            </a:r>
            <a:endParaRPr lang="en-US" sz="2800" dirty="0">
              <a:solidFill>
                <a:schemeClr val="bg1"/>
              </a:solidFill>
              <a:latin typeface="Futura Bk BT" panose="020B0502020204020303" pitchFamily="34" charset="0"/>
            </a:endParaRPr>
          </a:p>
        </p:txBody>
      </p:sp>
      <p:sp>
        <p:nvSpPr>
          <p:cNvPr id="6" name="TextBox 8">
            <a:extLst>
              <a:ext uri="{FF2B5EF4-FFF2-40B4-BE49-F238E27FC236}">
                <a16:creationId xmlns:a16="http://schemas.microsoft.com/office/drawing/2014/main" id="{74E90EDA-D475-B2EE-6D81-FF3A018C3F7A}"/>
              </a:ext>
            </a:extLst>
          </p:cNvPr>
          <p:cNvSpPr txBox="1"/>
          <p:nvPr/>
        </p:nvSpPr>
        <p:spPr>
          <a:xfrm>
            <a:off x="1006413" y="2631848"/>
            <a:ext cx="2129028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Elemento: é o dado que está armazenado nas posições do vetor/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Tamanho: é a capacidade total de elementos que o vetor pode armazenar</a:t>
            </a: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657350" lvl="1" indent="-742950" algn="just">
              <a:buFont typeface="Wingdings" panose="05000000000000000000" pitchFamily="2" charset="2"/>
              <a:buChar char="§"/>
            </a:pPr>
            <a:r>
              <a:rPr lang="pt-BR" sz="4000" dirty="0">
                <a:latin typeface="Futura Bk BT" panose="020B0502020204020303" pitchFamily="34" charset="0"/>
                <a:ea typeface="Tahoma" panose="020B0604030504040204" pitchFamily="34" charset="0"/>
                <a:cs typeface="Tahoma" panose="020B0604030504040204" pitchFamily="34" charset="0"/>
              </a:rPr>
              <a:t>Índice: é o número de uma das posições que o vetor pode possuir. Caso o primeiro índice seja “0” (zero), a posição é limitada ao tamanho – 1. </a:t>
            </a:r>
            <a:endParaRPr lang="da-DK" sz="4000" dirty="0">
              <a:latin typeface="Courier New" panose="02070309020205020404" pitchFamily="49" charset="0"/>
              <a:ea typeface="Tahoma" panose="020B0604030504040204" pitchFamily="34" charset="0"/>
              <a:cs typeface="Courier New" panose="02070309020205020404" pitchFamily="49" charset="0"/>
            </a:endParaRPr>
          </a:p>
          <a:p>
            <a:pPr algn="just"/>
            <a:endParaRPr lang="pt-BR" sz="4000" dirty="0">
              <a:latin typeface="Futura Bk BT" panose="020B05020202040203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50EB530A-A25E-D0A8-5599-DB4D086ACAC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6954" y="7648606"/>
            <a:ext cx="12070091" cy="4350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267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13482</TotalTime>
  <Words>3493</Words>
  <Application>Microsoft Office PowerPoint</Application>
  <PresentationFormat>Personalizar</PresentationFormat>
  <Paragraphs>392</Paragraphs>
  <Slides>30</Slides>
  <Notes>29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8" baseType="lpstr">
      <vt:lpstr>Arial</vt:lpstr>
      <vt:lpstr>Arial Black</vt:lpstr>
      <vt:lpstr>Calibri</vt:lpstr>
      <vt:lpstr>Calibri Light</vt:lpstr>
      <vt:lpstr>Courier New</vt:lpstr>
      <vt:lpstr>Futura Bk BT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Fernando Tamberlini Alves</cp:lastModifiedBy>
  <cp:revision>519</cp:revision>
  <cp:lastPrinted>2022-06-11T19:51:40Z</cp:lastPrinted>
  <dcterms:created xsi:type="dcterms:W3CDTF">2014-09-26T10:57:37Z</dcterms:created>
  <dcterms:modified xsi:type="dcterms:W3CDTF">2025-11-25T19:09:00Z</dcterms:modified>
</cp:coreProperties>
</file>